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940" r:id="rId1"/>
  </p:sldMasterIdLst>
  <p:notesMasterIdLst>
    <p:notesMasterId r:id="rId16"/>
  </p:notesMasterIdLst>
  <p:handoutMasterIdLst>
    <p:handoutMasterId r:id="rId17"/>
  </p:handoutMasterIdLst>
  <p:sldIdLst>
    <p:sldId id="3164" r:id="rId2"/>
    <p:sldId id="3174" r:id="rId3"/>
    <p:sldId id="3167" r:id="rId4"/>
    <p:sldId id="3168" r:id="rId5"/>
    <p:sldId id="3169" r:id="rId6"/>
    <p:sldId id="3175" r:id="rId7"/>
    <p:sldId id="3165" r:id="rId8"/>
    <p:sldId id="3176" r:id="rId9"/>
    <p:sldId id="3166" r:id="rId10"/>
    <p:sldId id="3170" r:id="rId11"/>
    <p:sldId id="3171" r:id="rId12"/>
    <p:sldId id="3177" r:id="rId13"/>
    <p:sldId id="3155" r:id="rId14"/>
    <p:sldId id="3173" r:id="rId15"/>
  </p:sldIdLst>
  <p:sldSz cx="12858750" cy="7232650"/>
  <p:notesSz cx="6858000" cy="9144000"/>
  <p:custDataLst>
    <p:tags r:id="rId18"/>
  </p:custDataLst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639763" indent="-182563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1282700" indent="-3683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925638" indent="-554038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2568575" indent="-73977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8" userDrawn="1">
          <p15:clr>
            <a:srgbClr val="A4A3A4"/>
          </p15:clr>
        </p15:guide>
        <p15:guide id="2" pos="4050" userDrawn="1">
          <p15:clr>
            <a:srgbClr val="A4A3A4"/>
          </p15:clr>
        </p15:guide>
        <p15:guide id="3" pos="557" userDrawn="1">
          <p15:clr>
            <a:srgbClr val="A4A3A4"/>
          </p15:clr>
        </p15:guide>
        <p15:guide id="5" orient="horz" pos="4183" userDrawn="1">
          <p15:clr>
            <a:srgbClr val="A4A3A4"/>
          </p15:clr>
        </p15:guide>
        <p15:guide id="6" pos="7588" userDrawn="1">
          <p15:clr>
            <a:srgbClr val="A4A3A4"/>
          </p15:clr>
        </p15:guide>
        <p15:guide id="7" pos="376" userDrawn="1">
          <p15:clr>
            <a:srgbClr val="A4A3A4"/>
          </p15:clr>
        </p15:guide>
        <p15:guide id="8" pos="135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4E4B"/>
    <a:srgbClr val="F94D4D"/>
    <a:srgbClr val="A78357"/>
    <a:srgbClr val="28C7D4"/>
    <a:srgbClr val="FEFEFE"/>
    <a:srgbClr val="FFFFFF"/>
    <a:srgbClr val="8F1A12"/>
    <a:srgbClr val="26C8D2"/>
    <a:srgbClr val="1CB7F1"/>
    <a:srgbClr val="0170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785" autoAdjust="0"/>
    <p:restoredTop sz="92986" autoAdjust="0"/>
  </p:normalViewPr>
  <p:slideViewPr>
    <p:cSldViewPr>
      <p:cViewPr varScale="1">
        <p:scale>
          <a:sx n="65" d="100"/>
          <a:sy n="65" d="100"/>
        </p:scale>
        <p:origin x="556" y="56"/>
      </p:cViewPr>
      <p:guideLst>
        <p:guide orient="horz" pos="328"/>
        <p:guide pos="4050"/>
        <p:guide pos="557"/>
        <p:guide orient="horz" pos="4183"/>
        <p:guide pos="7588"/>
        <p:guide pos="376"/>
        <p:guide pos="1350"/>
      </p:guideLst>
    </p:cSldViewPr>
  </p:slideViewPr>
  <p:outlineViewPr>
    <p:cViewPr>
      <p:scale>
        <a:sx n="100" d="100"/>
        <a:sy n="100" d="100"/>
      </p:scale>
      <p:origin x="0" y="-1441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4536"/>
    </p:cViewPr>
  </p:sorterViewPr>
  <p:notesViewPr>
    <p:cSldViewPr showGuides="1">
      <p:cViewPr varScale="1">
        <p:scale>
          <a:sx n="86" d="100"/>
          <a:sy n="86" d="100"/>
        </p:scale>
        <p:origin x="2720" y="22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gs" Target="tags/tag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8D5A581-4E5C-1E4D-B895-72E11A63258F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9F61FE38-799F-7643-8262-6EF83B028898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前端呈現</a:t>
          </a:r>
          <a:endParaRPr lang="zh-TW" altLang="en-US" dirty="0"/>
        </a:p>
      </dgm:t>
    </dgm:pt>
    <dgm:pt modelId="{DE66F93A-D801-CB4C-9622-D0C155E77AF8}" type="parTrans" cxnId="{2E9CF12B-8C27-924A-82A1-99098E7FB299}">
      <dgm:prSet/>
      <dgm:spPr/>
      <dgm:t>
        <a:bodyPr/>
        <a:lstStyle/>
        <a:p>
          <a:endParaRPr lang="zh-TW" altLang="en-US"/>
        </a:p>
      </dgm:t>
    </dgm:pt>
    <dgm:pt modelId="{761A7F0D-AEB6-7B41-A500-F98063B1843E}" type="sibTrans" cxnId="{2E9CF12B-8C27-924A-82A1-99098E7FB299}">
      <dgm:prSet/>
      <dgm:spPr/>
      <dgm:t>
        <a:bodyPr/>
        <a:lstStyle/>
        <a:p>
          <a:endParaRPr lang="zh-TW" altLang="en-US"/>
        </a:p>
      </dgm:t>
    </dgm:pt>
    <dgm:pt modelId="{A1B51D7C-2C4E-4B48-AC9D-C5BE5E19D63D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資料萃取</a:t>
          </a:r>
        </a:p>
      </dgm:t>
    </dgm:pt>
    <dgm:pt modelId="{96B96F37-77E7-BF43-AD7B-5440162811C8}" type="parTrans" cxnId="{7F485961-698B-9D46-8DDE-78ECF1A34A26}">
      <dgm:prSet/>
      <dgm:spPr/>
      <dgm:t>
        <a:bodyPr/>
        <a:lstStyle/>
        <a:p>
          <a:endParaRPr lang="zh-TW" altLang="en-US"/>
        </a:p>
      </dgm:t>
    </dgm:pt>
    <dgm:pt modelId="{5437AE71-B080-424C-893E-0A1CCE33191F}" type="sibTrans" cxnId="{7F485961-698B-9D46-8DDE-78ECF1A34A26}">
      <dgm:prSet/>
      <dgm:spPr/>
      <dgm:t>
        <a:bodyPr/>
        <a:lstStyle/>
        <a:p>
          <a:endParaRPr lang="zh-TW" altLang="en-US"/>
        </a:p>
      </dgm:t>
    </dgm:pt>
    <dgm:pt modelId="{DFBAD7BD-BB69-7C4E-8A83-D77B47FA4B7E}">
      <dgm:prSet phldrT="[文字]"/>
      <dgm:spPr>
        <a:gradFill flip="none" rotWithShape="1">
          <a:gsLst>
            <a:gs pos="20000">
              <a:schemeClr val="accent1">
                <a:lumMod val="50000"/>
              </a:schemeClr>
            </a:gs>
            <a:gs pos="100000">
              <a:schemeClr val="accent1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推薦模型</a:t>
          </a:r>
          <a:endParaRPr lang="zh-TW" altLang="en-US" dirty="0"/>
        </a:p>
      </dgm:t>
    </dgm:pt>
    <dgm:pt modelId="{8AB79F0A-5064-6348-89B1-975DF73D3F88}" type="parTrans" cxnId="{328341A3-261B-D343-B76C-81D8B59B3A7E}">
      <dgm:prSet/>
      <dgm:spPr/>
      <dgm:t>
        <a:bodyPr/>
        <a:lstStyle/>
        <a:p>
          <a:endParaRPr lang="zh-TW" altLang="en-US"/>
        </a:p>
      </dgm:t>
    </dgm:pt>
    <dgm:pt modelId="{616BC15C-B6FF-4446-900B-58D4E20BBCA3}" type="sibTrans" cxnId="{328341A3-261B-D343-B76C-81D8B59B3A7E}">
      <dgm:prSet/>
      <dgm:spPr/>
      <dgm:t>
        <a:bodyPr/>
        <a:lstStyle/>
        <a:p>
          <a:endParaRPr lang="zh-TW" altLang="en-US"/>
        </a:p>
      </dgm:t>
    </dgm:pt>
    <dgm:pt modelId="{B909DB86-BD80-584E-A7AC-F502F258FA33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雲端架構</a:t>
          </a:r>
          <a:endParaRPr lang="zh-TW" altLang="en-US" dirty="0"/>
        </a:p>
      </dgm:t>
    </dgm:pt>
    <dgm:pt modelId="{CBBB2ADE-239B-0945-B053-42F8EA17E504}" type="parTrans" cxnId="{8329F03D-4FFC-5141-8FA7-C66F8CD12A3C}">
      <dgm:prSet/>
      <dgm:spPr/>
      <dgm:t>
        <a:bodyPr/>
        <a:lstStyle/>
        <a:p>
          <a:endParaRPr lang="zh-TW" altLang="en-US"/>
        </a:p>
      </dgm:t>
    </dgm:pt>
    <dgm:pt modelId="{0DC9B956-2C0D-5740-ACF9-669DC4F61DC1}" type="sibTrans" cxnId="{8329F03D-4FFC-5141-8FA7-C66F8CD12A3C}">
      <dgm:prSet/>
      <dgm:spPr/>
      <dgm:t>
        <a:bodyPr/>
        <a:lstStyle/>
        <a:p>
          <a:endParaRPr lang="zh-TW" altLang="en-US"/>
        </a:p>
      </dgm:t>
    </dgm:pt>
    <dgm:pt modelId="{60AC747A-12DB-224E-8F60-F32BB0CB3429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未來展望</a:t>
          </a:r>
          <a:endParaRPr lang="zh-TW" altLang="en-US" dirty="0"/>
        </a:p>
      </dgm:t>
    </dgm:pt>
    <dgm:pt modelId="{1A159E0D-CD7F-9342-8B75-40DF7F1553FB}" type="parTrans" cxnId="{8A446FDD-58EB-DA42-9AC7-95645E94CC27}">
      <dgm:prSet/>
      <dgm:spPr/>
      <dgm:t>
        <a:bodyPr/>
        <a:lstStyle/>
        <a:p>
          <a:endParaRPr lang="zh-TW" altLang="en-US"/>
        </a:p>
      </dgm:t>
    </dgm:pt>
    <dgm:pt modelId="{8FE08A09-6530-914B-BA54-4189A2CC2966}" type="sibTrans" cxnId="{8A446FDD-58EB-DA42-9AC7-95645E94CC27}">
      <dgm:prSet/>
      <dgm:spPr/>
      <dgm:t>
        <a:bodyPr/>
        <a:lstStyle/>
        <a:p>
          <a:endParaRPr lang="zh-TW" altLang="en-US"/>
        </a:p>
      </dgm:t>
    </dgm:pt>
    <dgm:pt modelId="{30EDD458-DF63-8A48-AF5C-8D53AD7927B7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資料串流</a:t>
          </a:r>
          <a:endParaRPr lang="zh-TW" altLang="en-US" dirty="0"/>
        </a:p>
      </dgm:t>
    </dgm:pt>
    <dgm:pt modelId="{CC4CC480-4B42-D84D-AD4E-F768232C6CD7}" type="sibTrans" cxnId="{676D29E7-6FAE-A043-8669-0072708C41FB}">
      <dgm:prSet/>
      <dgm:spPr/>
      <dgm:t>
        <a:bodyPr/>
        <a:lstStyle/>
        <a:p>
          <a:endParaRPr lang="zh-TW" altLang="en-US"/>
        </a:p>
      </dgm:t>
    </dgm:pt>
    <dgm:pt modelId="{CC14F297-32D2-CB4E-A62C-57FD7AC26136}" type="parTrans" cxnId="{676D29E7-6FAE-A043-8669-0072708C41FB}">
      <dgm:prSet/>
      <dgm:spPr/>
      <dgm:t>
        <a:bodyPr/>
        <a:lstStyle/>
        <a:p>
          <a:endParaRPr lang="zh-TW" altLang="en-US"/>
        </a:p>
      </dgm:t>
    </dgm:pt>
    <dgm:pt modelId="{EB7F81A7-84E6-384E-94DE-9200EBC9DDAE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預測模型</a:t>
          </a:r>
          <a:endParaRPr lang="zh-TW" altLang="en-US" dirty="0"/>
        </a:p>
      </dgm:t>
    </dgm:pt>
    <dgm:pt modelId="{FF24A01D-5275-9841-9105-A7AEDE1B5DA3}" type="sibTrans" cxnId="{8A71B5AC-A9ED-EF49-8AC7-38DEB5CDD95C}">
      <dgm:prSet/>
      <dgm:spPr/>
      <dgm:t>
        <a:bodyPr/>
        <a:lstStyle/>
        <a:p>
          <a:endParaRPr lang="zh-TW" altLang="en-US"/>
        </a:p>
      </dgm:t>
    </dgm:pt>
    <dgm:pt modelId="{F9C9D814-4AA0-164D-B070-5D9AB918CDAA}" type="parTrans" cxnId="{8A71B5AC-A9ED-EF49-8AC7-38DEB5CDD95C}">
      <dgm:prSet/>
      <dgm:spPr/>
      <dgm:t>
        <a:bodyPr/>
        <a:lstStyle/>
        <a:p>
          <a:endParaRPr lang="zh-TW" altLang="en-US"/>
        </a:p>
      </dgm:t>
    </dgm:pt>
    <dgm:pt modelId="{D7FFF16D-68BF-D44C-94A8-E9CE57955931}" type="pres">
      <dgm:prSet presAssocID="{C8D5A581-4E5C-1E4D-B895-72E11A63258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4630EA11-8319-A542-B85F-F0FDE4455B71}" type="pres">
      <dgm:prSet presAssocID="{9F61FE38-799F-7643-8262-6EF83B028898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3E62DB4-EF18-954A-B0E6-38AA623A434C}" type="pres">
      <dgm:prSet presAssocID="{761A7F0D-AEB6-7B41-A500-F98063B1843E}" presName="parTxOnlySpace" presStyleCnt="0"/>
      <dgm:spPr/>
    </dgm:pt>
    <dgm:pt modelId="{3543F005-FA0F-6B47-8069-ED083127FC4C}" type="pres">
      <dgm:prSet presAssocID="{A1B51D7C-2C4E-4B48-AC9D-C5BE5E19D63D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19AB7AD-E0C8-CA4D-94F6-20ACDC01D8D5}" type="pres">
      <dgm:prSet presAssocID="{5437AE71-B080-424C-893E-0A1CCE33191F}" presName="parTxOnlySpace" presStyleCnt="0"/>
      <dgm:spPr/>
    </dgm:pt>
    <dgm:pt modelId="{1FBC7576-CCDD-DE4F-B86C-9ADB94A9D4C1}" type="pres">
      <dgm:prSet presAssocID="{DFBAD7BD-BB69-7C4E-8A83-D77B47FA4B7E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A15D956-DF5E-6D45-AA61-B9337F4B84D8}" type="pres">
      <dgm:prSet presAssocID="{616BC15C-B6FF-4446-900B-58D4E20BBCA3}" presName="parTxOnlySpace" presStyleCnt="0"/>
      <dgm:spPr/>
    </dgm:pt>
    <dgm:pt modelId="{EF063827-B939-C54C-A2DD-983583A581E3}" type="pres">
      <dgm:prSet presAssocID="{EB7F81A7-84E6-384E-94DE-9200EBC9DDAE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6EB0CBD-A407-6D42-9037-79E2EF36DA8B}" type="pres">
      <dgm:prSet presAssocID="{FF24A01D-5275-9841-9105-A7AEDE1B5DA3}" presName="parTxOnlySpace" presStyleCnt="0"/>
      <dgm:spPr/>
    </dgm:pt>
    <dgm:pt modelId="{D26BE5C2-3259-DD42-9AC5-BEEC6E8F6FA3}" type="pres">
      <dgm:prSet presAssocID="{30EDD458-DF63-8A48-AF5C-8D53AD7927B7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79EADC3-6EE5-9E45-ABEF-DE56EE793DF3}" type="pres">
      <dgm:prSet presAssocID="{CC4CC480-4B42-D84D-AD4E-F768232C6CD7}" presName="parTxOnlySpace" presStyleCnt="0"/>
      <dgm:spPr/>
    </dgm:pt>
    <dgm:pt modelId="{76EE8334-E47D-DC47-B629-8EC3B5CBA3AB}" type="pres">
      <dgm:prSet presAssocID="{B909DB86-BD80-584E-A7AC-F502F258FA33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2ED35E1-27BB-4346-AAF3-4ABA7C08BA88}" type="pres">
      <dgm:prSet presAssocID="{0DC9B956-2C0D-5740-ACF9-669DC4F61DC1}" presName="parTxOnlySpace" presStyleCnt="0"/>
      <dgm:spPr/>
    </dgm:pt>
    <dgm:pt modelId="{DD16E47E-74D7-E84B-9B50-26A9C16DE093}" type="pres">
      <dgm:prSet presAssocID="{60AC747A-12DB-224E-8F60-F32BB0CB3429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66B7B20B-9CE9-444C-BD94-E5779474CD40}" type="presOf" srcId="{A1B51D7C-2C4E-4B48-AC9D-C5BE5E19D63D}" destId="{3543F005-FA0F-6B47-8069-ED083127FC4C}" srcOrd="0" destOrd="0" presId="urn:microsoft.com/office/officeart/2005/8/layout/chevron1"/>
    <dgm:cxn modelId="{C51E8D15-4A24-F341-85C5-741214B11B55}" type="presOf" srcId="{B909DB86-BD80-584E-A7AC-F502F258FA33}" destId="{76EE8334-E47D-DC47-B629-8EC3B5CBA3AB}" srcOrd="0" destOrd="0" presId="urn:microsoft.com/office/officeart/2005/8/layout/chevron1"/>
    <dgm:cxn modelId="{2CC16F17-9DA8-674A-A5C9-454B0357BD84}" type="presOf" srcId="{EB7F81A7-84E6-384E-94DE-9200EBC9DDAE}" destId="{EF063827-B939-C54C-A2DD-983583A581E3}" srcOrd="0" destOrd="0" presId="urn:microsoft.com/office/officeart/2005/8/layout/chevron1"/>
    <dgm:cxn modelId="{7F485961-698B-9D46-8DDE-78ECF1A34A26}" srcId="{C8D5A581-4E5C-1E4D-B895-72E11A63258F}" destId="{A1B51D7C-2C4E-4B48-AC9D-C5BE5E19D63D}" srcOrd="1" destOrd="0" parTransId="{96B96F37-77E7-BF43-AD7B-5440162811C8}" sibTransId="{5437AE71-B080-424C-893E-0A1CCE33191F}"/>
    <dgm:cxn modelId="{492B213A-D406-8648-8461-B1D8163E4771}" type="presOf" srcId="{60AC747A-12DB-224E-8F60-F32BB0CB3429}" destId="{DD16E47E-74D7-E84B-9B50-26A9C16DE093}" srcOrd="0" destOrd="0" presId="urn:microsoft.com/office/officeart/2005/8/layout/chevron1"/>
    <dgm:cxn modelId="{8A71B5AC-A9ED-EF49-8AC7-38DEB5CDD95C}" srcId="{C8D5A581-4E5C-1E4D-B895-72E11A63258F}" destId="{EB7F81A7-84E6-384E-94DE-9200EBC9DDAE}" srcOrd="3" destOrd="0" parTransId="{F9C9D814-4AA0-164D-B070-5D9AB918CDAA}" sibTransId="{FF24A01D-5275-9841-9105-A7AEDE1B5DA3}"/>
    <dgm:cxn modelId="{63724D79-7C9C-F14A-BAD9-09D91009BE3D}" type="presOf" srcId="{C8D5A581-4E5C-1E4D-B895-72E11A63258F}" destId="{D7FFF16D-68BF-D44C-94A8-E9CE57955931}" srcOrd="0" destOrd="0" presId="urn:microsoft.com/office/officeart/2005/8/layout/chevron1"/>
    <dgm:cxn modelId="{676D29E7-6FAE-A043-8669-0072708C41FB}" srcId="{C8D5A581-4E5C-1E4D-B895-72E11A63258F}" destId="{30EDD458-DF63-8A48-AF5C-8D53AD7927B7}" srcOrd="4" destOrd="0" parTransId="{CC14F297-32D2-CB4E-A62C-57FD7AC26136}" sibTransId="{CC4CC480-4B42-D84D-AD4E-F768232C6CD7}"/>
    <dgm:cxn modelId="{9497F1E1-7BB9-0D40-9460-F4CB25379B3C}" type="presOf" srcId="{9F61FE38-799F-7643-8262-6EF83B028898}" destId="{4630EA11-8319-A542-B85F-F0FDE4455B71}" srcOrd="0" destOrd="0" presId="urn:microsoft.com/office/officeart/2005/8/layout/chevron1"/>
    <dgm:cxn modelId="{8A446FDD-58EB-DA42-9AC7-95645E94CC27}" srcId="{C8D5A581-4E5C-1E4D-B895-72E11A63258F}" destId="{60AC747A-12DB-224E-8F60-F32BB0CB3429}" srcOrd="6" destOrd="0" parTransId="{1A159E0D-CD7F-9342-8B75-40DF7F1553FB}" sibTransId="{8FE08A09-6530-914B-BA54-4189A2CC2966}"/>
    <dgm:cxn modelId="{328341A3-261B-D343-B76C-81D8B59B3A7E}" srcId="{C8D5A581-4E5C-1E4D-B895-72E11A63258F}" destId="{DFBAD7BD-BB69-7C4E-8A83-D77B47FA4B7E}" srcOrd="2" destOrd="0" parTransId="{8AB79F0A-5064-6348-89B1-975DF73D3F88}" sibTransId="{616BC15C-B6FF-4446-900B-58D4E20BBCA3}"/>
    <dgm:cxn modelId="{8329F03D-4FFC-5141-8FA7-C66F8CD12A3C}" srcId="{C8D5A581-4E5C-1E4D-B895-72E11A63258F}" destId="{B909DB86-BD80-584E-A7AC-F502F258FA33}" srcOrd="5" destOrd="0" parTransId="{CBBB2ADE-239B-0945-B053-42F8EA17E504}" sibTransId="{0DC9B956-2C0D-5740-ACF9-669DC4F61DC1}"/>
    <dgm:cxn modelId="{2E9CF12B-8C27-924A-82A1-99098E7FB299}" srcId="{C8D5A581-4E5C-1E4D-B895-72E11A63258F}" destId="{9F61FE38-799F-7643-8262-6EF83B028898}" srcOrd="0" destOrd="0" parTransId="{DE66F93A-D801-CB4C-9622-D0C155E77AF8}" sibTransId="{761A7F0D-AEB6-7B41-A500-F98063B1843E}"/>
    <dgm:cxn modelId="{B1BDDAE2-48A4-1243-BE97-D1949B84CA6C}" type="presOf" srcId="{30EDD458-DF63-8A48-AF5C-8D53AD7927B7}" destId="{D26BE5C2-3259-DD42-9AC5-BEEC6E8F6FA3}" srcOrd="0" destOrd="0" presId="urn:microsoft.com/office/officeart/2005/8/layout/chevron1"/>
    <dgm:cxn modelId="{639C6AF8-A294-564B-A569-30D4368C6B62}" type="presOf" srcId="{DFBAD7BD-BB69-7C4E-8A83-D77B47FA4B7E}" destId="{1FBC7576-CCDD-DE4F-B86C-9ADB94A9D4C1}" srcOrd="0" destOrd="0" presId="urn:microsoft.com/office/officeart/2005/8/layout/chevron1"/>
    <dgm:cxn modelId="{69DFC7E3-6683-B74E-9D26-73D7EE106E0C}" type="presParOf" srcId="{D7FFF16D-68BF-D44C-94A8-E9CE57955931}" destId="{4630EA11-8319-A542-B85F-F0FDE4455B71}" srcOrd="0" destOrd="0" presId="urn:microsoft.com/office/officeart/2005/8/layout/chevron1"/>
    <dgm:cxn modelId="{8E74CE61-E1EE-2548-A10F-7279955F6C57}" type="presParOf" srcId="{D7FFF16D-68BF-D44C-94A8-E9CE57955931}" destId="{A3E62DB4-EF18-954A-B0E6-38AA623A434C}" srcOrd="1" destOrd="0" presId="urn:microsoft.com/office/officeart/2005/8/layout/chevron1"/>
    <dgm:cxn modelId="{E4E330E6-38CD-634B-9846-C0599BD58592}" type="presParOf" srcId="{D7FFF16D-68BF-D44C-94A8-E9CE57955931}" destId="{3543F005-FA0F-6B47-8069-ED083127FC4C}" srcOrd="2" destOrd="0" presId="urn:microsoft.com/office/officeart/2005/8/layout/chevron1"/>
    <dgm:cxn modelId="{ECB43F93-66FB-6C42-93A5-5C9C65A5D9CC}" type="presParOf" srcId="{D7FFF16D-68BF-D44C-94A8-E9CE57955931}" destId="{419AB7AD-E0C8-CA4D-94F6-20ACDC01D8D5}" srcOrd="3" destOrd="0" presId="urn:microsoft.com/office/officeart/2005/8/layout/chevron1"/>
    <dgm:cxn modelId="{465522FA-2299-A142-B1DF-F9FADC190601}" type="presParOf" srcId="{D7FFF16D-68BF-D44C-94A8-E9CE57955931}" destId="{1FBC7576-CCDD-DE4F-B86C-9ADB94A9D4C1}" srcOrd="4" destOrd="0" presId="urn:microsoft.com/office/officeart/2005/8/layout/chevron1"/>
    <dgm:cxn modelId="{5BADDFD4-411B-EB41-B11B-63C519D5F7AF}" type="presParOf" srcId="{D7FFF16D-68BF-D44C-94A8-E9CE57955931}" destId="{3A15D956-DF5E-6D45-AA61-B9337F4B84D8}" srcOrd="5" destOrd="0" presId="urn:microsoft.com/office/officeart/2005/8/layout/chevron1"/>
    <dgm:cxn modelId="{4A0F11A1-439C-9D4A-B521-6770B380EDB1}" type="presParOf" srcId="{D7FFF16D-68BF-D44C-94A8-E9CE57955931}" destId="{EF063827-B939-C54C-A2DD-983583A581E3}" srcOrd="6" destOrd="0" presId="urn:microsoft.com/office/officeart/2005/8/layout/chevron1"/>
    <dgm:cxn modelId="{F75D7353-D59B-A644-8594-E396EBECDAC2}" type="presParOf" srcId="{D7FFF16D-68BF-D44C-94A8-E9CE57955931}" destId="{B6EB0CBD-A407-6D42-9037-79E2EF36DA8B}" srcOrd="7" destOrd="0" presId="urn:microsoft.com/office/officeart/2005/8/layout/chevron1"/>
    <dgm:cxn modelId="{2375A0AD-4625-9542-9D51-0BFA05A328CE}" type="presParOf" srcId="{D7FFF16D-68BF-D44C-94A8-E9CE57955931}" destId="{D26BE5C2-3259-DD42-9AC5-BEEC6E8F6FA3}" srcOrd="8" destOrd="0" presId="urn:microsoft.com/office/officeart/2005/8/layout/chevron1"/>
    <dgm:cxn modelId="{88CD6743-9655-4E43-9035-22CF963A42CB}" type="presParOf" srcId="{D7FFF16D-68BF-D44C-94A8-E9CE57955931}" destId="{E79EADC3-6EE5-9E45-ABEF-DE56EE793DF3}" srcOrd="9" destOrd="0" presId="urn:microsoft.com/office/officeart/2005/8/layout/chevron1"/>
    <dgm:cxn modelId="{9CAC1F10-2774-3345-9FB3-27F642AECC4D}" type="presParOf" srcId="{D7FFF16D-68BF-D44C-94A8-E9CE57955931}" destId="{76EE8334-E47D-DC47-B629-8EC3B5CBA3AB}" srcOrd="10" destOrd="0" presId="urn:microsoft.com/office/officeart/2005/8/layout/chevron1"/>
    <dgm:cxn modelId="{0CF79F8F-4D58-6A48-BE14-800A7FC30485}" type="presParOf" srcId="{D7FFF16D-68BF-D44C-94A8-E9CE57955931}" destId="{F2ED35E1-27BB-4346-AAF3-4ABA7C08BA88}" srcOrd="11" destOrd="0" presId="urn:microsoft.com/office/officeart/2005/8/layout/chevron1"/>
    <dgm:cxn modelId="{352536E6-71D3-4240-9D59-187CC363B85B}" type="presParOf" srcId="{D7FFF16D-68BF-D44C-94A8-E9CE57955931}" destId="{DD16E47E-74D7-E84B-9B50-26A9C16DE093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C8D5A581-4E5C-1E4D-B895-72E11A63258F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9F61FE38-799F-7643-8262-6EF83B028898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前端呈現</a:t>
          </a:r>
          <a:endParaRPr lang="zh-TW" altLang="en-US" dirty="0"/>
        </a:p>
      </dgm:t>
    </dgm:pt>
    <dgm:pt modelId="{DE66F93A-D801-CB4C-9622-D0C155E77AF8}" type="parTrans" cxnId="{2E9CF12B-8C27-924A-82A1-99098E7FB299}">
      <dgm:prSet/>
      <dgm:spPr/>
      <dgm:t>
        <a:bodyPr/>
        <a:lstStyle/>
        <a:p>
          <a:endParaRPr lang="zh-TW" altLang="en-US"/>
        </a:p>
      </dgm:t>
    </dgm:pt>
    <dgm:pt modelId="{761A7F0D-AEB6-7B41-A500-F98063B1843E}" type="sibTrans" cxnId="{2E9CF12B-8C27-924A-82A1-99098E7FB299}">
      <dgm:prSet/>
      <dgm:spPr/>
      <dgm:t>
        <a:bodyPr/>
        <a:lstStyle/>
        <a:p>
          <a:endParaRPr lang="zh-TW" altLang="en-US"/>
        </a:p>
      </dgm:t>
    </dgm:pt>
    <dgm:pt modelId="{A1B51D7C-2C4E-4B48-AC9D-C5BE5E19D63D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資料萃取</a:t>
          </a:r>
        </a:p>
      </dgm:t>
    </dgm:pt>
    <dgm:pt modelId="{96B96F37-77E7-BF43-AD7B-5440162811C8}" type="parTrans" cxnId="{7F485961-698B-9D46-8DDE-78ECF1A34A26}">
      <dgm:prSet/>
      <dgm:spPr/>
      <dgm:t>
        <a:bodyPr/>
        <a:lstStyle/>
        <a:p>
          <a:endParaRPr lang="zh-TW" altLang="en-US"/>
        </a:p>
      </dgm:t>
    </dgm:pt>
    <dgm:pt modelId="{5437AE71-B080-424C-893E-0A1CCE33191F}" type="sibTrans" cxnId="{7F485961-698B-9D46-8DDE-78ECF1A34A26}">
      <dgm:prSet/>
      <dgm:spPr/>
      <dgm:t>
        <a:bodyPr/>
        <a:lstStyle/>
        <a:p>
          <a:endParaRPr lang="zh-TW" altLang="en-US"/>
        </a:p>
      </dgm:t>
    </dgm:pt>
    <dgm:pt modelId="{DFBAD7BD-BB69-7C4E-8A83-D77B47FA4B7E}">
      <dgm:prSet phldrT="[文字]"/>
      <dgm:spPr>
        <a:gradFill flip="none" rotWithShape="1">
          <a:gsLst>
            <a:gs pos="20000">
              <a:schemeClr val="accent1">
                <a:lumMod val="50000"/>
              </a:schemeClr>
            </a:gs>
            <a:gs pos="100000">
              <a:schemeClr val="accent1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推薦模型</a:t>
          </a:r>
          <a:endParaRPr lang="zh-TW" altLang="en-US" dirty="0"/>
        </a:p>
      </dgm:t>
    </dgm:pt>
    <dgm:pt modelId="{8AB79F0A-5064-6348-89B1-975DF73D3F88}" type="parTrans" cxnId="{328341A3-261B-D343-B76C-81D8B59B3A7E}">
      <dgm:prSet/>
      <dgm:spPr/>
      <dgm:t>
        <a:bodyPr/>
        <a:lstStyle/>
        <a:p>
          <a:endParaRPr lang="zh-TW" altLang="en-US"/>
        </a:p>
      </dgm:t>
    </dgm:pt>
    <dgm:pt modelId="{616BC15C-B6FF-4446-900B-58D4E20BBCA3}" type="sibTrans" cxnId="{328341A3-261B-D343-B76C-81D8B59B3A7E}">
      <dgm:prSet/>
      <dgm:spPr/>
      <dgm:t>
        <a:bodyPr/>
        <a:lstStyle/>
        <a:p>
          <a:endParaRPr lang="zh-TW" altLang="en-US"/>
        </a:p>
      </dgm:t>
    </dgm:pt>
    <dgm:pt modelId="{B909DB86-BD80-584E-A7AC-F502F258FA33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雲端架構</a:t>
          </a:r>
          <a:endParaRPr lang="zh-TW" altLang="en-US" dirty="0"/>
        </a:p>
      </dgm:t>
    </dgm:pt>
    <dgm:pt modelId="{CBBB2ADE-239B-0945-B053-42F8EA17E504}" type="parTrans" cxnId="{8329F03D-4FFC-5141-8FA7-C66F8CD12A3C}">
      <dgm:prSet/>
      <dgm:spPr/>
      <dgm:t>
        <a:bodyPr/>
        <a:lstStyle/>
        <a:p>
          <a:endParaRPr lang="zh-TW" altLang="en-US"/>
        </a:p>
      </dgm:t>
    </dgm:pt>
    <dgm:pt modelId="{0DC9B956-2C0D-5740-ACF9-669DC4F61DC1}" type="sibTrans" cxnId="{8329F03D-4FFC-5141-8FA7-C66F8CD12A3C}">
      <dgm:prSet/>
      <dgm:spPr/>
      <dgm:t>
        <a:bodyPr/>
        <a:lstStyle/>
        <a:p>
          <a:endParaRPr lang="zh-TW" altLang="en-US"/>
        </a:p>
      </dgm:t>
    </dgm:pt>
    <dgm:pt modelId="{60AC747A-12DB-224E-8F60-F32BB0CB3429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未來展望</a:t>
          </a:r>
          <a:endParaRPr lang="zh-TW" altLang="en-US" dirty="0"/>
        </a:p>
      </dgm:t>
    </dgm:pt>
    <dgm:pt modelId="{1A159E0D-CD7F-9342-8B75-40DF7F1553FB}" type="parTrans" cxnId="{8A446FDD-58EB-DA42-9AC7-95645E94CC27}">
      <dgm:prSet/>
      <dgm:spPr/>
      <dgm:t>
        <a:bodyPr/>
        <a:lstStyle/>
        <a:p>
          <a:endParaRPr lang="zh-TW" altLang="en-US"/>
        </a:p>
      </dgm:t>
    </dgm:pt>
    <dgm:pt modelId="{8FE08A09-6530-914B-BA54-4189A2CC2966}" type="sibTrans" cxnId="{8A446FDD-58EB-DA42-9AC7-95645E94CC27}">
      <dgm:prSet/>
      <dgm:spPr/>
      <dgm:t>
        <a:bodyPr/>
        <a:lstStyle/>
        <a:p>
          <a:endParaRPr lang="zh-TW" altLang="en-US"/>
        </a:p>
      </dgm:t>
    </dgm:pt>
    <dgm:pt modelId="{30EDD458-DF63-8A48-AF5C-8D53AD7927B7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資料串流</a:t>
          </a:r>
          <a:endParaRPr lang="zh-TW" altLang="en-US" dirty="0"/>
        </a:p>
      </dgm:t>
    </dgm:pt>
    <dgm:pt modelId="{CC4CC480-4B42-D84D-AD4E-F768232C6CD7}" type="sibTrans" cxnId="{676D29E7-6FAE-A043-8669-0072708C41FB}">
      <dgm:prSet/>
      <dgm:spPr/>
      <dgm:t>
        <a:bodyPr/>
        <a:lstStyle/>
        <a:p>
          <a:endParaRPr lang="zh-TW" altLang="en-US"/>
        </a:p>
      </dgm:t>
    </dgm:pt>
    <dgm:pt modelId="{CC14F297-32D2-CB4E-A62C-57FD7AC26136}" type="parTrans" cxnId="{676D29E7-6FAE-A043-8669-0072708C41FB}">
      <dgm:prSet/>
      <dgm:spPr/>
      <dgm:t>
        <a:bodyPr/>
        <a:lstStyle/>
        <a:p>
          <a:endParaRPr lang="zh-TW" altLang="en-US"/>
        </a:p>
      </dgm:t>
    </dgm:pt>
    <dgm:pt modelId="{EB7F81A7-84E6-384E-94DE-9200EBC9DDAE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預測模型</a:t>
          </a:r>
          <a:endParaRPr lang="zh-TW" altLang="en-US" dirty="0"/>
        </a:p>
      </dgm:t>
    </dgm:pt>
    <dgm:pt modelId="{FF24A01D-5275-9841-9105-A7AEDE1B5DA3}" type="sibTrans" cxnId="{8A71B5AC-A9ED-EF49-8AC7-38DEB5CDD95C}">
      <dgm:prSet/>
      <dgm:spPr/>
      <dgm:t>
        <a:bodyPr/>
        <a:lstStyle/>
        <a:p>
          <a:endParaRPr lang="zh-TW" altLang="en-US"/>
        </a:p>
      </dgm:t>
    </dgm:pt>
    <dgm:pt modelId="{F9C9D814-4AA0-164D-B070-5D9AB918CDAA}" type="parTrans" cxnId="{8A71B5AC-A9ED-EF49-8AC7-38DEB5CDD95C}">
      <dgm:prSet/>
      <dgm:spPr/>
      <dgm:t>
        <a:bodyPr/>
        <a:lstStyle/>
        <a:p>
          <a:endParaRPr lang="zh-TW" altLang="en-US"/>
        </a:p>
      </dgm:t>
    </dgm:pt>
    <dgm:pt modelId="{D7FFF16D-68BF-D44C-94A8-E9CE57955931}" type="pres">
      <dgm:prSet presAssocID="{C8D5A581-4E5C-1E4D-B895-72E11A63258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4630EA11-8319-A542-B85F-F0FDE4455B71}" type="pres">
      <dgm:prSet presAssocID="{9F61FE38-799F-7643-8262-6EF83B028898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3E62DB4-EF18-954A-B0E6-38AA623A434C}" type="pres">
      <dgm:prSet presAssocID="{761A7F0D-AEB6-7B41-A500-F98063B1843E}" presName="parTxOnlySpace" presStyleCnt="0"/>
      <dgm:spPr/>
    </dgm:pt>
    <dgm:pt modelId="{3543F005-FA0F-6B47-8069-ED083127FC4C}" type="pres">
      <dgm:prSet presAssocID="{A1B51D7C-2C4E-4B48-AC9D-C5BE5E19D63D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19AB7AD-E0C8-CA4D-94F6-20ACDC01D8D5}" type="pres">
      <dgm:prSet presAssocID="{5437AE71-B080-424C-893E-0A1CCE33191F}" presName="parTxOnlySpace" presStyleCnt="0"/>
      <dgm:spPr/>
    </dgm:pt>
    <dgm:pt modelId="{1FBC7576-CCDD-DE4F-B86C-9ADB94A9D4C1}" type="pres">
      <dgm:prSet presAssocID="{DFBAD7BD-BB69-7C4E-8A83-D77B47FA4B7E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A15D956-DF5E-6D45-AA61-B9337F4B84D8}" type="pres">
      <dgm:prSet presAssocID="{616BC15C-B6FF-4446-900B-58D4E20BBCA3}" presName="parTxOnlySpace" presStyleCnt="0"/>
      <dgm:spPr/>
    </dgm:pt>
    <dgm:pt modelId="{EF063827-B939-C54C-A2DD-983583A581E3}" type="pres">
      <dgm:prSet presAssocID="{EB7F81A7-84E6-384E-94DE-9200EBC9DDAE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6EB0CBD-A407-6D42-9037-79E2EF36DA8B}" type="pres">
      <dgm:prSet presAssocID="{FF24A01D-5275-9841-9105-A7AEDE1B5DA3}" presName="parTxOnlySpace" presStyleCnt="0"/>
      <dgm:spPr/>
    </dgm:pt>
    <dgm:pt modelId="{D26BE5C2-3259-DD42-9AC5-BEEC6E8F6FA3}" type="pres">
      <dgm:prSet presAssocID="{30EDD458-DF63-8A48-AF5C-8D53AD7927B7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79EADC3-6EE5-9E45-ABEF-DE56EE793DF3}" type="pres">
      <dgm:prSet presAssocID="{CC4CC480-4B42-D84D-AD4E-F768232C6CD7}" presName="parTxOnlySpace" presStyleCnt="0"/>
      <dgm:spPr/>
    </dgm:pt>
    <dgm:pt modelId="{76EE8334-E47D-DC47-B629-8EC3B5CBA3AB}" type="pres">
      <dgm:prSet presAssocID="{B909DB86-BD80-584E-A7AC-F502F258FA33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2ED35E1-27BB-4346-AAF3-4ABA7C08BA88}" type="pres">
      <dgm:prSet presAssocID="{0DC9B956-2C0D-5740-ACF9-669DC4F61DC1}" presName="parTxOnlySpace" presStyleCnt="0"/>
      <dgm:spPr/>
    </dgm:pt>
    <dgm:pt modelId="{DD16E47E-74D7-E84B-9B50-26A9C16DE093}" type="pres">
      <dgm:prSet presAssocID="{60AC747A-12DB-224E-8F60-F32BB0CB3429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66B7B20B-9CE9-444C-BD94-E5779474CD40}" type="presOf" srcId="{A1B51D7C-2C4E-4B48-AC9D-C5BE5E19D63D}" destId="{3543F005-FA0F-6B47-8069-ED083127FC4C}" srcOrd="0" destOrd="0" presId="urn:microsoft.com/office/officeart/2005/8/layout/chevron1"/>
    <dgm:cxn modelId="{C51E8D15-4A24-F341-85C5-741214B11B55}" type="presOf" srcId="{B909DB86-BD80-584E-A7AC-F502F258FA33}" destId="{76EE8334-E47D-DC47-B629-8EC3B5CBA3AB}" srcOrd="0" destOrd="0" presId="urn:microsoft.com/office/officeart/2005/8/layout/chevron1"/>
    <dgm:cxn modelId="{2CC16F17-9DA8-674A-A5C9-454B0357BD84}" type="presOf" srcId="{EB7F81A7-84E6-384E-94DE-9200EBC9DDAE}" destId="{EF063827-B939-C54C-A2DD-983583A581E3}" srcOrd="0" destOrd="0" presId="urn:microsoft.com/office/officeart/2005/8/layout/chevron1"/>
    <dgm:cxn modelId="{7F485961-698B-9D46-8DDE-78ECF1A34A26}" srcId="{C8D5A581-4E5C-1E4D-B895-72E11A63258F}" destId="{A1B51D7C-2C4E-4B48-AC9D-C5BE5E19D63D}" srcOrd="1" destOrd="0" parTransId="{96B96F37-77E7-BF43-AD7B-5440162811C8}" sibTransId="{5437AE71-B080-424C-893E-0A1CCE33191F}"/>
    <dgm:cxn modelId="{492B213A-D406-8648-8461-B1D8163E4771}" type="presOf" srcId="{60AC747A-12DB-224E-8F60-F32BB0CB3429}" destId="{DD16E47E-74D7-E84B-9B50-26A9C16DE093}" srcOrd="0" destOrd="0" presId="urn:microsoft.com/office/officeart/2005/8/layout/chevron1"/>
    <dgm:cxn modelId="{8A71B5AC-A9ED-EF49-8AC7-38DEB5CDD95C}" srcId="{C8D5A581-4E5C-1E4D-B895-72E11A63258F}" destId="{EB7F81A7-84E6-384E-94DE-9200EBC9DDAE}" srcOrd="3" destOrd="0" parTransId="{F9C9D814-4AA0-164D-B070-5D9AB918CDAA}" sibTransId="{FF24A01D-5275-9841-9105-A7AEDE1B5DA3}"/>
    <dgm:cxn modelId="{63724D79-7C9C-F14A-BAD9-09D91009BE3D}" type="presOf" srcId="{C8D5A581-4E5C-1E4D-B895-72E11A63258F}" destId="{D7FFF16D-68BF-D44C-94A8-E9CE57955931}" srcOrd="0" destOrd="0" presId="urn:microsoft.com/office/officeart/2005/8/layout/chevron1"/>
    <dgm:cxn modelId="{676D29E7-6FAE-A043-8669-0072708C41FB}" srcId="{C8D5A581-4E5C-1E4D-B895-72E11A63258F}" destId="{30EDD458-DF63-8A48-AF5C-8D53AD7927B7}" srcOrd="4" destOrd="0" parTransId="{CC14F297-32D2-CB4E-A62C-57FD7AC26136}" sibTransId="{CC4CC480-4B42-D84D-AD4E-F768232C6CD7}"/>
    <dgm:cxn modelId="{9497F1E1-7BB9-0D40-9460-F4CB25379B3C}" type="presOf" srcId="{9F61FE38-799F-7643-8262-6EF83B028898}" destId="{4630EA11-8319-A542-B85F-F0FDE4455B71}" srcOrd="0" destOrd="0" presId="urn:microsoft.com/office/officeart/2005/8/layout/chevron1"/>
    <dgm:cxn modelId="{8A446FDD-58EB-DA42-9AC7-95645E94CC27}" srcId="{C8D5A581-4E5C-1E4D-B895-72E11A63258F}" destId="{60AC747A-12DB-224E-8F60-F32BB0CB3429}" srcOrd="6" destOrd="0" parTransId="{1A159E0D-CD7F-9342-8B75-40DF7F1553FB}" sibTransId="{8FE08A09-6530-914B-BA54-4189A2CC2966}"/>
    <dgm:cxn modelId="{328341A3-261B-D343-B76C-81D8B59B3A7E}" srcId="{C8D5A581-4E5C-1E4D-B895-72E11A63258F}" destId="{DFBAD7BD-BB69-7C4E-8A83-D77B47FA4B7E}" srcOrd="2" destOrd="0" parTransId="{8AB79F0A-5064-6348-89B1-975DF73D3F88}" sibTransId="{616BC15C-B6FF-4446-900B-58D4E20BBCA3}"/>
    <dgm:cxn modelId="{8329F03D-4FFC-5141-8FA7-C66F8CD12A3C}" srcId="{C8D5A581-4E5C-1E4D-B895-72E11A63258F}" destId="{B909DB86-BD80-584E-A7AC-F502F258FA33}" srcOrd="5" destOrd="0" parTransId="{CBBB2ADE-239B-0945-B053-42F8EA17E504}" sibTransId="{0DC9B956-2C0D-5740-ACF9-669DC4F61DC1}"/>
    <dgm:cxn modelId="{2E9CF12B-8C27-924A-82A1-99098E7FB299}" srcId="{C8D5A581-4E5C-1E4D-B895-72E11A63258F}" destId="{9F61FE38-799F-7643-8262-6EF83B028898}" srcOrd="0" destOrd="0" parTransId="{DE66F93A-D801-CB4C-9622-D0C155E77AF8}" sibTransId="{761A7F0D-AEB6-7B41-A500-F98063B1843E}"/>
    <dgm:cxn modelId="{B1BDDAE2-48A4-1243-BE97-D1949B84CA6C}" type="presOf" srcId="{30EDD458-DF63-8A48-AF5C-8D53AD7927B7}" destId="{D26BE5C2-3259-DD42-9AC5-BEEC6E8F6FA3}" srcOrd="0" destOrd="0" presId="urn:microsoft.com/office/officeart/2005/8/layout/chevron1"/>
    <dgm:cxn modelId="{639C6AF8-A294-564B-A569-30D4368C6B62}" type="presOf" srcId="{DFBAD7BD-BB69-7C4E-8A83-D77B47FA4B7E}" destId="{1FBC7576-CCDD-DE4F-B86C-9ADB94A9D4C1}" srcOrd="0" destOrd="0" presId="urn:microsoft.com/office/officeart/2005/8/layout/chevron1"/>
    <dgm:cxn modelId="{69DFC7E3-6683-B74E-9D26-73D7EE106E0C}" type="presParOf" srcId="{D7FFF16D-68BF-D44C-94A8-E9CE57955931}" destId="{4630EA11-8319-A542-B85F-F0FDE4455B71}" srcOrd="0" destOrd="0" presId="urn:microsoft.com/office/officeart/2005/8/layout/chevron1"/>
    <dgm:cxn modelId="{8E74CE61-E1EE-2548-A10F-7279955F6C57}" type="presParOf" srcId="{D7FFF16D-68BF-D44C-94A8-E9CE57955931}" destId="{A3E62DB4-EF18-954A-B0E6-38AA623A434C}" srcOrd="1" destOrd="0" presId="urn:microsoft.com/office/officeart/2005/8/layout/chevron1"/>
    <dgm:cxn modelId="{E4E330E6-38CD-634B-9846-C0599BD58592}" type="presParOf" srcId="{D7FFF16D-68BF-D44C-94A8-E9CE57955931}" destId="{3543F005-FA0F-6B47-8069-ED083127FC4C}" srcOrd="2" destOrd="0" presId="urn:microsoft.com/office/officeart/2005/8/layout/chevron1"/>
    <dgm:cxn modelId="{ECB43F93-66FB-6C42-93A5-5C9C65A5D9CC}" type="presParOf" srcId="{D7FFF16D-68BF-D44C-94A8-E9CE57955931}" destId="{419AB7AD-E0C8-CA4D-94F6-20ACDC01D8D5}" srcOrd="3" destOrd="0" presId="urn:microsoft.com/office/officeart/2005/8/layout/chevron1"/>
    <dgm:cxn modelId="{465522FA-2299-A142-B1DF-F9FADC190601}" type="presParOf" srcId="{D7FFF16D-68BF-D44C-94A8-E9CE57955931}" destId="{1FBC7576-CCDD-DE4F-B86C-9ADB94A9D4C1}" srcOrd="4" destOrd="0" presId="urn:microsoft.com/office/officeart/2005/8/layout/chevron1"/>
    <dgm:cxn modelId="{5BADDFD4-411B-EB41-B11B-63C519D5F7AF}" type="presParOf" srcId="{D7FFF16D-68BF-D44C-94A8-E9CE57955931}" destId="{3A15D956-DF5E-6D45-AA61-B9337F4B84D8}" srcOrd="5" destOrd="0" presId="urn:microsoft.com/office/officeart/2005/8/layout/chevron1"/>
    <dgm:cxn modelId="{4A0F11A1-439C-9D4A-B521-6770B380EDB1}" type="presParOf" srcId="{D7FFF16D-68BF-D44C-94A8-E9CE57955931}" destId="{EF063827-B939-C54C-A2DD-983583A581E3}" srcOrd="6" destOrd="0" presId="urn:microsoft.com/office/officeart/2005/8/layout/chevron1"/>
    <dgm:cxn modelId="{F75D7353-D59B-A644-8594-E396EBECDAC2}" type="presParOf" srcId="{D7FFF16D-68BF-D44C-94A8-E9CE57955931}" destId="{B6EB0CBD-A407-6D42-9037-79E2EF36DA8B}" srcOrd="7" destOrd="0" presId="urn:microsoft.com/office/officeart/2005/8/layout/chevron1"/>
    <dgm:cxn modelId="{2375A0AD-4625-9542-9D51-0BFA05A328CE}" type="presParOf" srcId="{D7FFF16D-68BF-D44C-94A8-E9CE57955931}" destId="{D26BE5C2-3259-DD42-9AC5-BEEC6E8F6FA3}" srcOrd="8" destOrd="0" presId="urn:microsoft.com/office/officeart/2005/8/layout/chevron1"/>
    <dgm:cxn modelId="{88CD6743-9655-4E43-9035-22CF963A42CB}" type="presParOf" srcId="{D7FFF16D-68BF-D44C-94A8-E9CE57955931}" destId="{E79EADC3-6EE5-9E45-ABEF-DE56EE793DF3}" srcOrd="9" destOrd="0" presId="urn:microsoft.com/office/officeart/2005/8/layout/chevron1"/>
    <dgm:cxn modelId="{9CAC1F10-2774-3345-9FB3-27F642AECC4D}" type="presParOf" srcId="{D7FFF16D-68BF-D44C-94A8-E9CE57955931}" destId="{76EE8334-E47D-DC47-B629-8EC3B5CBA3AB}" srcOrd="10" destOrd="0" presId="urn:microsoft.com/office/officeart/2005/8/layout/chevron1"/>
    <dgm:cxn modelId="{0CF79F8F-4D58-6A48-BE14-800A7FC30485}" type="presParOf" srcId="{D7FFF16D-68BF-D44C-94A8-E9CE57955931}" destId="{F2ED35E1-27BB-4346-AAF3-4ABA7C08BA88}" srcOrd="11" destOrd="0" presId="urn:microsoft.com/office/officeart/2005/8/layout/chevron1"/>
    <dgm:cxn modelId="{352536E6-71D3-4240-9D59-187CC363B85B}" type="presParOf" srcId="{D7FFF16D-68BF-D44C-94A8-E9CE57955931}" destId="{DD16E47E-74D7-E84B-9B50-26A9C16DE093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C8D5A581-4E5C-1E4D-B895-72E11A63258F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9F61FE38-799F-7643-8262-6EF83B028898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前端呈現</a:t>
          </a:r>
          <a:endParaRPr lang="zh-TW" altLang="en-US" dirty="0"/>
        </a:p>
      </dgm:t>
    </dgm:pt>
    <dgm:pt modelId="{DE66F93A-D801-CB4C-9622-D0C155E77AF8}" type="parTrans" cxnId="{2E9CF12B-8C27-924A-82A1-99098E7FB299}">
      <dgm:prSet/>
      <dgm:spPr/>
      <dgm:t>
        <a:bodyPr/>
        <a:lstStyle/>
        <a:p>
          <a:endParaRPr lang="zh-TW" altLang="en-US"/>
        </a:p>
      </dgm:t>
    </dgm:pt>
    <dgm:pt modelId="{761A7F0D-AEB6-7B41-A500-F98063B1843E}" type="sibTrans" cxnId="{2E9CF12B-8C27-924A-82A1-99098E7FB299}">
      <dgm:prSet/>
      <dgm:spPr/>
      <dgm:t>
        <a:bodyPr/>
        <a:lstStyle/>
        <a:p>
          <a:endParaRPr lang="zh-TW" altLang="en-US"/>
        </a:p>
      </dgm:t>
    </dgm:pt>
    <dgm:pt modelId="{A1B51D7C-2C4E-4B48-AC9D-C5BE5E19D63D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資料萃取</a:t>
          </a:r>
        </a:p>
      </dgm:t>
    </dgm:pt>
    <dgm:pt modelId="{96B96F37-77E7-BF43-AD7B-5440162811C8}" type="parTrans" cxnId="{7F485961-698B-9D46-8DDE-78ECF1A34A26}">
      <dgm:prSet/>
      <dgm:spPr/>
      <dgm:t>
        <a:bodyPr/>
        <a:lstStyle/>
        <a:p>
          <a:endParaRPr lang="zh-TW" altLang="en-US"/>
        </a:p>
      </dgm:t>
    </dgm:pt>
    <dgm:pt modelId="{5437AE71-B080-424C-893E-0A1CCE33191F}" type="sibTrans" cxnId="{7F485961-698B-9D46-8DDE-78ECF1A34A26}">
      <dgm:prSet/>
      <dgm:spPr/>
      <dgm:t>
        <a:bodyPr/>
        <a:lstStyle/>
        <a:p>
          <a:endParaRPr lang="zh-TW" altLang="en-US"/>
        </a:p>
      </dgm:t>
    </dgm:pt>
    <dgm:pt modelId="{DFBAD7BD-BB69-7C4E-8A83-D77B47FA4B7E}">
      <dgm:prSet phldrT="[文字]"/>
      <dgm:spPr>
        <a:gradFill flip="none" rotWithShape="1">
          <a:gsLst>
            <a:gs pos="20000">
              <a:schemeClr val="accent1">
                <a:lumMod val="50000"/>
              </a:schemeClr>
            </a:gs>
            <a:gs pos="100000">
              <a:schemeClr val="accent1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推薦模型</a:t>
          </a:r>
          <a:endParaRPr lang="zh-TW" altLang="en-US" dirty="0"/>
        </a:p>
      </dgm:t>
    </dgm:pt>
    <dgm:pt modelId="{8AB79F0A-5064-6348-89B1-975DF73D3F88}" type="parTrans" cxnId="{328341A3-261B-D343-B76C-81D8B59B3A7E}">
      <dgm:prSet/>
      <dgm:spPr/>
      <dgm:t>
        <a:bodyPr/>
        <a:lstStyle/>
        <a:p>
          <a:endParaRPr lang="zh-TW" altLang="en-US"/>
        </a:p>
      </dgm:t>
    </dgm:pt>
    <dgm:pt modelId="{616BC15C-B6FF-4446-900B-58D4E20BBCA3}" type="sibTrans" cxnId="{328341A3-261B-D343-B76C-81D8B59B3A7E}">
      <dgm:prSet/>
      <dgm:spPr/>
      <dgm:t>
        <a:bodyPr/>
        <a:lstStyle/>
        <a:p>
          <a:endParaRPr lang="zh-TW" altLang="en-US"/>
        </a:p>
      </dgm:t>
    </dgm:pt>
    <dgm:pt modelId="{B909DB86-BD80-584E-A7AC-F502F258FA33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雲端架構</a:t>
          </a:r>
          <a:endParaRPr lang="zh-TW" altLang="en-US" dirty="0"/>
        </a:p>
      </dgm:t>
    </dgm:pt>
    <dgm:pt modelId="{CBBB2ADE-239B-0945-B053-42F8EA17E504}" type="parTrans" cxnId="{8329F03D-4FFC-5141-8FA7-C66F8CD12A3C}">
      <dgm:prSet/>
      <dgm:spPr/>
      <dgm:t>
        <a:bodyPr/>
        <a:lstStyle/>
        <a:p>
          <a:endParaRPr lang="zh-TW" altLang="en-US"/>
        </a:p>
      </dgm:t>
    </dgm:pt>
    <dgm:pt modelId="{0DC9B956-2C0D-5740-ACF9-669DC4F61DC1}" type="sibTrans" cxnId="{8329F03D-4FFC-5141-8FA7-C66F8CD12A3C}">
      <dgm:prSet/>
      <dgm:spPr/>
      <dgm:t>
        <a:bodyPr/>
        <a:lstStyle/>
        <a:p>
          <a:endParaRPr lang="zh-TW" altLang="en-US"/>
        </a:p>
      </dgm:t>
    </dgm:pt>
    <dgm:pt modelId="{60AC747A-12DB-224E-8F60-F32BB0CB3429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未來展望</a:t>
          </a:r>
          <a:endParaRPr lang="zh-TW" altLang="en-US" dirty="0"/>
        </a:p>
      </dgm:t>
    </dgm:pt>
    <dgm:pt modelId="{1A159E0D-CD7F-9342-8B75-40DF7F1553FB}" type="parTrans" cxnId="{8A446FDD-58EB-DA42-9AC7-95645E94CC27}">
      <dgm:prSet/>
      <dgm:spPr/>
      <dgm:t>
        <a:bodyPr/>
        <a:lstStyle/>
        <a:p>
          <a:endParaRPr lang="zh-TW" altLang="en-US"/>
        </a:p>
      </dgm:t>
    </dgm:pt>
    <dgm:pt modelId="{8FE08A09-6530-914B-BA54-4189A2CC2966}" type="sibTrans" cxnId="{8A446FDD-58EB-DA42-9AC7-95645E94CC27}">
      <dgm:prSet/>
      <dgm:spPr/>
      <dgm:t>
        <a:bodyPr/>
        <a:lstStyle/>
        <a:p>
          <a:endParaRPr lang="zh-TW" altLang="en-US"/>
        </a:p>
      </dgm:t>
    </dgm:pt>
    <dgm:pt modelId="{30EDD458-DF63-8A48-AF5C-8D53AD7927B7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資料串流</a:t>
          </a:r>
          <a:endParaRPr lang="zh-TW" altLang="en-US" dirty="0"/>
        </a:p>
      </dgm:t>
    </dgm:pt>
    <dgm:pt modelId="{CC4CC480-4B42-D84D-AD4E-F768232C6CD7}" type="sibTrans" cxnId="{676D29E7-6FAE-A043-8669-0072708C41FB}">
      <dgm:prSet/>
      <dgm:spPr/>
      <dgm:t>
        <a:bodyPr/>
        <a:lstStyle/>
        <a:p>
          <a:endParaRPr lang="zh-TW" altLang="en-US"/>
        </a:p>
      </dgm:t>
    </dgm:pt>
    <dgm:pt modelId="{CC14F297-32D2-CB4E-A62C-57FD7AC26136}" type="parTrans" cxnId="{676D29E7-6FAE-A043-8669-0072708C41FB}">
      <dgm:prSet/>
      <dgm:spPr/>
      <dgm:t>
        <a:bodyPr/>
        <a:lstStyle/>
        <a:p>
          <a:endParaRPr lang="zh-TW" altLang="en-US"/>
        </a:p>
      </dgm:t>
    </dgm:pt>
    <dgm:pt modelId="{EB7F81A7-84E6-384E-94DE-9200EBC9DDAE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預測模型</a:t>
          </a:r>
          <a:endParaRPr lang="zh-TW" altLang="en-US" dirty="0"/>
        </a:p>
      </dgm:t>
    </dgm:pt>
    <dgm:pt modelId="{FF24A01D-5275-9841-9105-A7AEDE1B5DA3}" type="sibTrans" cxnId="{8A71B5AC-A9ED-EF49-8AC7-38DEB5CDD95C}">
      <dgm:prSet/>
      <dgm:spPr/>
      <dgm:t>
        <a:bodyPr/>
        <a:lstStyle/>
        <a:p>
          <a:endParaRPr lang="zh-TW" altLang="en-US"/>
        </a:p>
      </dgm:t>
    </dgm:pt>
    <dgm:pt modelId="{F9C9D814-4AA0-164D-B070-5D9AB918CDAA}" type="parTrans" cxnId="{8A71B5AC-A9ED-EF49-8AC7-38DEB5CDD95C}">
      <dgm:prSet/>
      <dgm:spPr/>
      <dgm:t>
        <a:bodyPr/>
        <a:lstStyle/>
        <a:p>
          <a:endParaRPr lang="zh-TW" altLang="en-US"/>
        </a:p>
      </dgm:t>
    </dgm:pt>
    <dgm:pt modelId="{D7FFF16D-68BF-D44C-94A8-E9CE57955931}" type="pres">
      <dgm:prSet presAssocID="{C8D5A581-4E5C-1E4D-B895-72E11A63258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4630EA11-8319-A542-B85F-F0FDE4455B71}" type="pres">
      <dgm:prSet presAssocID="{9F61FE38-799F-7643-8262-6EF83B028898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3E62DB4-EF18-954A-B0E6-38AA623A434C}" type="pres">
      <dgm:prSet presAssocID="{761A7F0D-AEB6-7B41-A500-F98063B1843E}" presName="parTxOnlySpace" presStyleCnt="0"/>
      <dgm:spPr/>
    </dgm:pt>
    <dgm:pt modelId="{3543F005-FA0F-6B47-8069-ED083127FC4C}" type="pres">
      <dgm:prSet presAssocID="{A1B51D7C-2C4E-4B48-AC9D-C5BE5E19D63D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19AB7AD-E0C8-CA4D-94F6-20ACDC01D8D5}" type="pres">
      <dgm:prSet presAssocID="{5437AE71-B080-424C-893E-0A1CCE33191F}" presName="parTxOnlySpace" presStyleCnt="0"/>
      <dgm:spPr/>
    </dgm:pt>
    <dgm:pt modelId="{1FBC7576-CCDD-DE4F-B86C-9ADB94A9D4C1}" type="pres">
      <dgm:prSet presAssocID="{DFBAD7BD-BB69-7C4E-8A83-D77B47FA4B7E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A15D956-DF5E-6D45-AA61-B9337F4B84D8}" type="pres">
      <dgm:prSet presAssocID="{616BC15C-B6FF-4446-900B-58D4E20BBCA3}" presName="parTxOnlySpace" presStyleCnt="0"/>
      <dgm:spPr/>
    </dgm:pt>
    <dgm:pt modelId="{EF063827-B939-C54C-A2DD-983583A581E3}" type="pres">
      <dgm:prSet presAssocID="{EB7F81A7-84E6-384E-94DE-9200EBC9DDAE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6EB0CBD-A407-6D42-9037-79E2EF36DA8B}" type="pres">
      <dgm:prSet presAssocID="{FF24A01D-5275-9841-9105-A7AEDE1B5DA3}" presName="parTxOnlySpace" presStyleCnt="0"/>
      <dgm:spPr/>
    </dgm:pt>
    <dgm:pt modelId="{D26BE5C2-3259-DD42-9AC5-BEEC6E8F6FA3}" type="pres">
      <dgm:prSet presAssocID="{30EDD458-DF63-8A48-AF5C-8D53AD7927B7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79EADC3-6EE5-9E45-ABEF-DE56EE793DF3}" type="pres">
      <dgm:prSet presAssocID="{CC4CC480-4B42-D84D-AD4E-F768232C6CD7}" presName="parTxOnlySpace" presStyleCnt="0"/>
      <dgm:spPr/>
    </dgm:pt>
    <dgm:pt modelId="{76EE8334-E47D-DC47-B629-8EC3B5CBA3AB}" type="pres">
      <dgm:prSet presAssocID="{B909DB86-BD80-584E-A7AC-F502F258FA33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2ED35E1-27BB-4346-AAF3-4ABA7C08BA88}" type="pres">
      <dgm:prSet presAssocID="{0DC9B956-2C0D-5740-ACF9-669DC4F61DC1}" presName="parTxOnlySpace" presStyleCnt="0"/>
      <dgm:spPr/>
    </dgm:pt>
    <dgm:pt modelId="{DD16E47E-74D7-E84B-9B50-26A9C16DE093}" type="pres">
      <dgm:prSet presAssocID="{60AC747A-12DB-224E-8F60-F32BB0CB3429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66B7B20B-9CE9-444C-BD94-E5779474CD40}" type="presOf" srcId="{A1B51D7C-2C4E-4B48-AC9D-C5BE5E19D63D}" destId="{3543F005-FA0F-6B47-8069-ED083127FC4C}" srcOrd="0" destOrd="0" presId="urn:microsoft.com/office/officeart/2005/8/layout/chevron1"/>
    <dgm:cxn modelId="{C51E8D15-4A24-F341-85C5-741214B11B55}" type="presOf" srcId="{B909DB86-BD80-584E-A7AC-F502F258FA33}" destId="{76EE8334-E47D-DC47-B629-8EC3B5CBA3AB}" srcOrd="0" destOrd="0" presId="urn:microsoft.com/office/officeart/2005/8/layout/chevron1"/>
    <dgm:cxn modelId="{2CC16F17-9DA8-674A-A5C9-454B0357BD84}" type="presOf" srcId="{EB7F81A7-84E6-384E-94DE-9200EBC9DDAE}" destId="{EF063827-B939-C54C-A2DD-983583A581E3}" srcOrd="0" destOrd="0" presId="urn:microsoft.com/office/officeart/2005/8/layout/chevron1"/>
    <dgm:cxn modelId="{7F485961-698B-9D46-8DDE-78ECF1A34A26}" srcId="{C8D5A581-4E5C-1E4D-B895-72E11A63258F}" destId="{A1B51D7C-2C4E-4B48-AC9D-C5BE5E19D63D}" srcOrd="1" destOrd="0" parTransId="{96B96F37-77E7-BF43-AD7B-5440162811C8}" sibTransId="{5437AE71-B080-424C-893E-0A1CCE33191F}"/>
    <dgm:cxn modelId="{492B213A-D406-8648-8461-B1D8163E4771}" type="presOf" srcId="{60AC747A-12DB-224E-8F60-F32BB0CB3429}" destId="{DD16E47E-74D7-E84B-9B50-26A9C16DE093}" srcOrd="0" destOrd="0" presId="urn:microsoft.com/office/officeart/2005/8/layout/chevron1"/>
    <dgm:cxn modelId="{8A71B5AC-A9ED-EF49-8AC7-38DEB5CDD95C}" srcId="{C8D5A581-4E5C-1E4D-B895-72E11A63258F}" destId="{EB7F81A7-84E6-384E-94DE-9200EBC9DDAE}" srcOrd="3" destOrd="0" parTransId="{F9C9D814-4AA0-164D-B070-5D9AB918CDAA}" sibTransId="{FF24A01D-5275-9841-9105-A7AEDE1B5DA3}"/>
    <dgm:cxn modelId="{63724D79-7C9C-F14A-BAD9-09D91009BE3D}" type="presOf" srcId="{C8D5A581-4E5C-1E4D-B895-72E11A63258F}" destId="{D7FFF16D-68BF-D44C-94A8-E9CE57955931}" srcOrd="0" destOrd="0" presId="urn:microsoft.com/office/officeart/2005/8/layout/chevron1"/>
    <dgm:cxn modelId="{676D29E7-6FAE-A043-8669-0072708C41FB}" srcId="{C8D5A581-4E5C-1E4D-B895-72E11A63258F}" destId="{30EDD458-DF63-8A48-AF5C-8D53AD7927B7}" srcOrd="4" destOrd="0" parTransId="{CC14F297-32D2-CB4E-A62C-57FD7AC26136}" sibTransId="{CC4CC480-4B42-D84D-AD4E-F768232C6CD7}"/>
    <dgm:cxn modelId="{9497F1E1-7BB9-0D40-9460-F4CB25379B3C}" type="presOf" srcId="{9F61FE38-799F-7643-8262-6EF83B028898}" destId="{4630EA11-8319-A542-B85F-F0FDE4455B71}" srcOrd="0" destOrd="0" presId="urn:microsoft.com/office/officeart/2005/8/layout/chevron1"/>
    <dgm:cxn modelId="{8A446FDD-58EB-DA42-9AC7-95645E94CC27}" srcId="{C8D5A581-4E5C-1E4D-B895-72E11A63258F}" destId="{60AC747A-12DB-224E-8F60-F32BB0CB3429}" srcOrd="6" destOrd="0" parTransId="{1A159E0D-CD7F-9342-8B75-40DF7F1553FB}" sibTransId="{8FE08A09-6530-914B-BA54-4189A2CC2966}"/>
    <dgm:cxn modelId="{328341A3-261B-D343-B76C-81D8B59B3A7E}" srcId="{C8D5A581-4E5C-1E4D-B895-72E11A63258F}" destId="{DFBAD7BD-BB69-7C4E-8A83-D77B47FA4B7E}" srcOrd="2" destOrd="0" parTransId="{8AB79F0A-5064-6348-89B1-975DF73D3F88}" sibTransId="{616BC15C-B6FF-4446-900B-58D4E20BBCA3}"/>
    <dgm:cxn modelId="{8329F03D-4FFC-5141-8FA7-C66F8CD12A3C}" srcId="{C8D5A581-4E5C-1E4D-B895-72E11A63258F}" destId="{B909DB86-BD80-584E-A7AC-F502F258FA33}" srcOrd="5" destOrd="0" parTransId="{CBBB2ADE-239B-0945-B053-42F8EA17E504}" sibTransId="{0DC9B956-2C0D-5740-ACF9-669DC4F61DC1}"/>
    <dgm:cxn modelId="{2E9CF12B-8C27-924A-82A1-99098E7FB299}" srcId="{C8D5A581-4E5C-1E4D-B895-72E11A63258F}" destId="{9F61FE38-799F-7643-8262-6EF83B028898}" srcOrd="0" destOrd="0" parTransId="{DE66F93A-D801-CB4C-9622-D0C155E77AF8}" sibTransId="{761A7F0D-AEB6-7B41-A500-F98063B1843E}"/>
    <dgm:cxn modelId="{B1BDDAE2-48A4-1243-BE97-D1949B84CA6C}" type="presOf" srcId="{30EDD458-DF63-8A48-AF5C-8D53AD7927B7}" destId="{D26BE5C2-3259-DD42-9AC5-BEEC6E8F6FA3}" srcOrd="0" destOrd="0" presId="urn:microsoft.com/office/officeart/2005/8/layout/chevron1"/>
    <dgm:cxn modelId="{639C6AF8-A294-564B-A569-30D4368C6B62}" type="presOf" srcId="{DFBAD7BD-BB69-7C4E-8A83-D77B47FA4B7E}" destId="{1FBC7576-CCDD-DE4F-B86C-9ADB94A9D4C1}" srcOrd="0" destOrd="0" presId="urn:microsoft.com/office/officeart/2005/8/layout/chevron1"/>
    <dgm:cxn modelId="{69DFC7E3-6683-B74E-9D26-73D7EE106E0C}" type="presParOf" srcId="{D7FFF16D-68BF-D44C-94A8-E9CE57955931}" destId="{4630EA11-8319-A542-B85F-F0FDE4455B71}" srcOrd="0" destOrd="0" presId="urn:microsoft.com/office/officeart/2005/8/layout/chevron1"/>
    <dgm:cxn modelId="{8E74CE61-E1EE-2548-A10F-7279955F6C57}" type="presParOf" srcId="{D7FFF16D-68BF-D44C-94A8-E9CE57955931}" destId="{A3E62DB4-EF18-954A-B0E6-38AA623A434C}" srcOrd="1" destOrd="0" presId="urn:microsoft.com/office/officeart/2005/8/layout/chevron1"/>
    <dgm:cxn modelId="{E4E330E6-38CD-634B-9846-C0599BD58592}" type="presParOf" srcId="{D7FFF16D-68BF-D44C-94A8-E9CE57955931}" destId="{3543F005-FA0F-6B47-8069-ED083127FC4C}" srcOrd="2" destOrd="0" presId="urn:microsoft.com/office/officeart/2005/8/layout/chevron1"/>
    <dgm:cxn modelId="{ECB43F93-66FB-6C42-93A5-5C9C65A5D9CC}" type="presParOf" srcId="{D7FFF16D-68BF-D44C-94A8-E9CE57955931}" destId="{419AB7AD-E0C8-CA4D-94F6-20ACDC01D8D5}" srcOrd="3" destOrd="0" presId="urn:microsoft.com/office/officeart/2005/8/layout/chevron1"/>
    <dgm:cxn modelId="{465522FA-2299-A142-B1DF-F9FADC190601}" type="presParOf" srcId="{D7FFF16D-68BF-D44C-94A8-E9CE57955931}" destId="{1FBC7576-CCDD-DE4F-B86C-9ADB94A9D4C1}" srcOrd="4" destOrd="0" presId="urn:microsoft.com/office/officeart/2005/8/layout/chevron1"/>
    <dgm:cxn modelId="{5BADDFD4-411B-EB41-B11B-63C519D5F7AF}" type="presParOf" srcId="{D7FFF16D-68BF-D44C-94A8-E9CE57955931}" destId="{3A15D956-DF5E-6D45-AA61-B9337F4B84D8}" srcOrd="5" destOrd="0" presId="urn:microsoft.com/office/officeart/2005/8/layout/chevron1"/>
    <dgm:cxn modelId="{4A0F11A1-439C-9D4A-B521-6770B380EDB1}" type="presParOf" srcId="{D7FFF16D-68BF-D44C-94A8-E9CE57955931}" destId="{EF063827-B939-C54C-A2DD-983583A581E3}" srcOrd="6" destOrd="0" presId="urn:microsoft.com/office/officeart/2005/8/layout/chevron1"/>
    <dgm:cxn modelId="{F75D7353-D59B-A644-8594-E396EBECDAC2}" type="presParOf" srcId="{D7FFF16D-68BF-D44C-94A8-E9CE57955931}" destId="{B6EB0CBD-A407-6D42-9037-79E2EF36DA8B}" srcOrd="7" destOrd="0" presId="urn:microsoft.com/office/officeart/2005/8/layout/chevron1"/>
    <dgm:cxn modelId="{2375A0AD-4625-9542-9D51-0BFA05A328CE}" type="presParOf" srcId="{D7FFF16D-68BF-D44C-94A8-E9CE57955931}" destId="{D26BE5C2-3259-DD42-9AC5-BEEC6E8F6FA3}" srcOrd="8" destOrd="0" presId="urn:microsoft.com/office/officeart/2005/8/layout/chevron1"/>
    <dgm:cxn modelId="{88CD6743-9655-4E43-9035-22CF963A42CB}" type="presParOf" srcId="{D7FFF16D-68BF-D44C-94A8-E9CE57955931}" destId="{E79EADC3-6EE5-9E45-ABEF-DE56EE793DF3}" srcOrd="9" destOrd="0" presId="urn:microsoft.com/office/officeart/2005/8/layout/chevron1"/>
    <dgm:cxn modelId="{9CAC1F10-2774-3345-9FB3-27F642AECC4D}" type="presParOf" srcId="{D7FFF16D-68BF-D44C-94A8-E9CE57955931}" destId="{76EE8334-E47D-DC47-B629-8EC3B5CBA3AB}" srcOrd="10" destOrd="0" presId="urn:microsoft.com/office/officeart/2005/8/layout/chevron1"/>
    <dgm:cxn modelId="{0CF79F8F-4D58-6A48-BE14-800A7FC30485}" type="presParOf" srcId="{D7FFF16D-68BF-D44C-94A8-E9CE57955931}" destId="{F2ED35E1-27BB-4346-AAF3-4ABA7C08BA88}" srcOrd="11" destOrd="0" presId="urn:microsoft.com/office/officeart/2005/8/layout/chevron1"/>
    <dgm:cxn modelId="{352536E6-71D3-4240-9D59-187CC363B85B}" type="presParOf" srcId="{D7FFF16D-68BF-D44C-94A8-E9CE57955931}" destId="{DD16E47E-74D7-E84B-9B50-26A9C16DE093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C8D5A581-4E5C-1E4D-B895-72E11A63258F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9F61FE38-799F-7643-8262-6EF83B028898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前端呈現</a:t>
          </a:r>
          <a:endParaRPr lang="zh-TW" altLang="en-US" dirty="0"/>
        </a:p>
      </dgm:t>
    </dgm:pt>
    <dgm:pt modelId="{DE66F93A-D801-CB4C-9622-D0C155E77AF8}" type="parTrans" cxnId="{2E9CF12B-8C27-924A-82A1-99098E7FB299}">
      <dgm:prSet/>
      <dgm:spPr/>
      <dgm:t>
        <a:bodyPr/>
        <a:lstStyle/>
        <a:p>
          <a:endParaRPr lang="zh-TW" altLang="en-US"/>
        </a:p>
      </dgm:t>
    </dgm:pt>
    <dgm:pt modelId="{761A7F0D-AEB6-7B41-A500-F98063B1843E}" type="sibTrans" cxnId="{2E9CF12B-8C27-924A-82A1-99098E7FB299}">
      <dgm:prSet/>
      <dgm:spPr/>
      <dgm:t>
        <a:bodyPr/>
        <a:lstStyle/>
        <a:p>
          <a:endParaRPr lang="zh-TW" altLang="en-US"/>
        </a:p>
      </dgm:t>
    </dgm:pt>
    <dgm:pt modelId="{A1B51D7C-2C4E-4B48-AC9D-C5BE5E19D63D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資料萃取</a:t>
          </a:r>
        </a:p>
      </dgm:t>
    </dgm:pt>
    <dgm:pt modelId="{96B96F37-77E7-BF43-AD7B-5440162811C8}" type="parTrans" cxnId="{7F485961-698B-9D46-8DDE-78ECF1A34A26}">
      <dgm:prSet/>
      <dgm:spPr/>
      <dgm:t>
        <a:bodyPr/>
        <a:lstStyle/>
        <a:p>
          <a:endParaRPr lang="zh-TW" altLang="en-US"/>
        </a:p>
      </dgm:t>
    </dgm:pt>
    <dgm:pt modelId="{5437AE71-B080-424C-893E-0A1CCE33191F}" type="sibTrans" cxnId="{7F485961-698B-9D46-8DDE-78ECF1A34A26}">
      <dgm:prSet/>
      <dgm:spPr/>
      <dgm:t>
        <a:bodyPr/>
        <a:lstStyle/>
        <a:p>
          <a:endParaRPr lang="zh-TW" altLang="en-US"/>
        </a:p>
      </dgm:t>
    </dgm:pt>
    <dgm:pt modelId="{DFBAD7BD-BB69-7C4E-8A83-D77B47FA4B7E}">
      <dgm:prSet phldrT="[文字]"/>
      <dgm:spPr>
        <a:gradFill flip="none" rotWithShape="1">
          <a:gsLst>
            <a:gs pos="20000">
              <a:schemeClr val="accent1">
                <a:lumMod val="50000"/>
              </a:schemeClr>
            </a:gs>
            <a:gs pos="100000">
              <a:schemeClr val="accent1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推薦模型</a:t>
          </a:r>
          <a:endParaRPr lang="zh-TW" altLang="en-US" dirty="0"/>
        </a:p>
      </dgm:t>
    </dgm:pt>
    <dgm:pt modelId="{8AB79F0A-5064-6348-89B1-975DF73D3F88}" type="parTrans" cxnId="{328341A3-261B-D343-B76C-81D8B59B3A7E}">
      <dgm:prSet/>
      <dgm:spPr/>
      <dgm:t>
        <a:bodyPr/>
        <a:lstStyle/>
        <a:p>
          <a:endParaRPr lang="zh-TW" altLang="en-US"/>
        </a:p>
      </dgm:t>
    </dgm:pt>
    <dgm:pt modelId="{616BC15C-B6FF-4446-900B-58D4E20BBCA3}" type="sibTrans" cxnId="{328341A3-261B-D343-B76C-81D8B59B3A7E}">
      <dgm:prSet/>
      <dgm:spPr/>
      <dgm:t>
        <a:bodyPr/>
        <a:lstStyle/>
        <a:p>
          <a:endParaRPr lang="zh-TW" altLang="en-US"/>
        </a:p>
      </dgm:t>
    </dgm:pt>
    <dgm:pt modelId="{B909DB86-BD80-584E-A7AC-F502F258FA33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雲端架構</a:t>
          </a:r>
          <a:endParaRPr lang="zh-TW" altLang="en-US" dirty="0"/>
        </a:p>
      </dgm:t>
    </dgm:pt>
    <dgm:pt modelId="{CBBB2ADE-239B-0945-B053-42F8EA17E504}" type="parTrans" cxnId="{8329F03D-4FFC-5141-8FA7-C66F8CD12A3C}">
      <dgm:prSet/>
      <dgm:spPr/>
      <dgm:t>
        <a:bodyPr/>
        <a:lstStyle/>
        <a:p>
          <a:endParaRPr lang="zh-TW" altLang="en-US"/>
        </a:p>
      </dgm:t>
    </dgm:pt>
    <dgm:pt modelId="{0DC9B956-2C0D-5740-ACF9-669DC4F61DC1}" type="sibTrans" cxnId="{8329F03D-4FFC-5141-8FA7-C66F8CD12A3C}">
      <dgm:prSet/>
      <dgm:spPr/>
      <dgm:t>
        <a:bodyPr/>
        <a:lstStyle/>
        <a:p>
          <a:endParaRPr lang="zh-TW" altLang="en-US"/>
        </a:p>
      </dgm:t>
    </dgm:pt>
    <dgm:pt modelId="{60AC747A-12DB-224E-8F60-F32BB0CB3429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未來展望</a:t>
          </a:r>
          <a:endParaRPr lang="zh-TW" altLang="en-US" dirty="0"/>
        </a:p>
      </dgm:t>
    </dgm:pt>
    <dgm:pt modelId="{1A159E0D-CD7F-9342-8B75-40DF7F1553FB}" type="parTrans" cxnId="{8A446FDD-58EB-DA42-9AC7-95645E94CC27}">
      <dgm:prSet/>
      <dgm:spPr/>
      <dgm:t>
        <a:bodyPr/>
        <a:lstStyle/>
        <a:p>
          <a:endParaRPr lang="zh-TW" altLang="en-US"/>
        </a:p>
      </dgm:t>
    </dgm:pt>
    <dgm:pt modelId="{8FE08A09-6530-914B-BA54-4189A2CC2966}" type="sibTrans" cxnId="{8A446FDD-58EB-DA42-9AC7-95645E94CC27}">
      <dgm:prSet/>
      <dgm:spPr/>
      <dgm:t>
        <a:bodyPr/>
        <a:lstStyle/>
        <a:p>
          <a:endParaRPr lang="zh-TW" altLang="en-US"/>
        </a:p>
      </dgm:t>
    </dgm:pt>
    <dgm:pt modelId="{30EDD458-DF63-8A48-AF5C-8D53AD7927B7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資料串流</a:t>
          </a:r>
          <a:endParaRPr lang="zh-TW" altLang="en-US" dirty="0"/>
        </a:p>
      </dgm:t>
    </dgm:pt>
    <dgm:pt modelId="{CC4CC480-4B42-D84D-AD4E-F768232C6CD7}" type="sibTrans" cxnId="{676D29E7-6FAE-A043-8669-0072708C41FB}">
      <dgm:prSet/>
      <dgm:spPr/>
      <dgm:t>
        <a:bodyPr/>
        <a:lstStyle/>
        <a:p>
          <a:endParaRPr lang="zh-TW" altLang="en-US"/>
        </a:p>
      </dgm:t>
    </dgm:pt>
    <dgm:pt modelId="{CC14F297-32D2-CB4E-A62C-57FD7AC26136}" type="parTrans" cxnId="{676D29E7-6FAE-A043-8669-0072708C41FB}">
      <dgm:prSet/>
      <dgm:spPr/>
      <dgm:t>
        <a:bodyPr/>
        <a:lstStyle/>
        <a:p>
          <a:endParaRPr lang="zh-TW" altLang="en-US"/>
        </a:p>
      </dgm:t>
    </dgm:pt>
    <dgm:pt modelId="{EB7F81A7-84E6-384E-94DE-9200EBC9DDAE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預測模型</a:t>
          </a:r>
          <a:endParaRPr lang="zh-TW" altLang="en-US" dirty="0"/>
        </a:p>
      </dgm:t>
    </dgm:pt>
    <dgm:pt modelId="{FF24A01D-5275-9841-9105-A7AEDE1B5DA3}" type="sibTrans" cxnId="{8A71B5AC-A9ED-EF49-8AC7-38DEB5CDD95C}">
      <dgm:prSet/>
      <dgm:spPr/>
      <dgm:t>
        <a:bodyPr/>
        <a:lstStyle/>
        <a:p>
          <a:endParaRPr lang="zh-TW" altLang="en-US"/>
        </a:p>
      </dgm:t>
    </dgm:pt>
    <dgm:pt modelId="{F9C9D814-4AA0-164D-B070-5D9AB918CDAA}" type="parTrans" cxnId="{8A71B5AC-A9ED-EF49-8AC7-38DEB5CDD95C}">
      <dgm:prSet/>
      <dgm:spPr/>
      <dgm:t>
        <a:bodyPr/>
        <a:lstStyle/>
        <a:p>
          <a:endParaRPr lang="zh-TW" altLang="en-US"/>
        </a:p>
      </dgm:t>
    </dgm:pt>
    <dgm:pt modelId="{D7FFF16D-68BF-D44C-94A8-E9CE57955931}" type="pres">
      <dgm:prSet presAssocID="{C8D5A581-4E5C-1E4D-B895-72E11A63258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4630EA11-8319-A542-B85F-F0FDE4455B71}" type="pres">
      <dgm:prSet presAssocID="{9F61FE38-799F-7643-8262-6EF83B028898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3E62DB4-EF18-954A-B0E6-38AA623A434C}" type="pres">
      <dgm:prSet presAssocID="{761A7F0D-AEB6-7B41-A500-F98063B1843E}" presName="parTxOnlySpace" presStyleCnt="0"/>
      <dgm:spPr/>
    </dgm:pt>
    <dgm:pt modelId="{3543F005-FA0F-6B47-8069-ED083127FC4C}" type="pres">
      <dgm:prSet presAssocID="{A1B51D7C-2C4E-4B48-AC9D-C5BE5E19D63D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19AB7AD-E0C8-CA4D-94F6-20ACDC01D8D5}" type="pres">
      <dgm:prSet presAssocID="{5437AE71-B080-424C-893E-0A1CCE33191F}" presName="parTxOnlySpace" presStyleCnt="0"/>
      <dgm:spPr/>
    </dgm:pt>
    <dgm:pt modelId="{1FBC7576-CCDD-DE4F-B86C-9ADB94A9D4C1}" type="pres">
      <dgm:prSet presAssocID="{DFBAD7BD-BB69-7C4E-8A83-D77B47FA4B7E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A15D956-DF5E-6D45-AA61-B9337F4B84D8}" type="pres">
      <dgm:prSet presAssocID="{616BC15C-B6FF-4446-900B-58D4E20BBCA3}" presName="parTxOnlySpace" presStyleCnt="0"/>
      <dgm:spPr/>
    </dgm:pt>
    <dgm:pt modelId="{EF063827-B939-C54C-A2DD-983583A581E3}" type="pres">
      <dgm:prSet presAssocID="{EB7F81A7-84E6-384E-94DE-9200EBC9DDAE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6EB0CBD-A407-6D42-9037-79E2EF36DA8B}" type="pres">
      <dgm:prSet presAssocID="{FF24A01D-5275-9841-9105-A7AEDE1B5DA3}" presName="parTxOnlySpace" presStyleCnt="0"/>
      <dgm:spPr/>
    </dgm:pt>
    <dgm:pt modelId="{D26BE5C2-3259-DD42-9AC5-BEEC6E8F6FA3}" type="pres">
      <dgm:prSet presAssocID="{30EDD458-DF63-8A48-AF5C-8D53AD7927B7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79EADC3-6EE5-9E45-ABEF-DE56EE793DF3}" type="pres">
      <dgm:prSet presAssocID="{CC4CC480-4B42-D84D-AD4E-F768232C6CD7}" presName="parTxOnlySpace" presStyleCnt="0"/>
      <dgm:spPr/>
    </dgm:pt>
    <dgm:pt modelId="{76EE8334-E47D-DC47-B629-8EC3B5CBA3AB}" type="pres">
      <dgm:prSet presAssocID="{B909DB86-BD80-584E-A7AC-F502F258FA33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2ED35E1-27BB-4346-AAF3-4ABA7C08BA88}" type="pres">
      <dgm:prSet presAssocID="{0DC9B956-2C0D-5740-ACF9-669DC4F61DC1}" presName="parTxOnlySpace" presStyleCnt="0"/>
      <dgm:spPr/>
    </dgm:pt>
    <dgm:pt modelId="{DD16E47E-74D7-E84B-9B50-26A9C16DE093}" type="pres">
      <dgm:prSet presAssocID="{60AC747A-12DB-224E-8F60-F32BB0CB3429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66B7B20B-9CE9-444C-BD94-E5779474CD40}" type="presOf" srcId="{A1B51D7C-2C4E-4B48-AC9D-C5BE5E19D63D}" destId="{3543F005-FA0F-6B47-8069-ED083127FC4C}" srcOrd="0" destOrd="0" presId="urn:microsoft.com/office/officeart/2005/8/layout/chevron1"/>
    <dgm:cxn modelId="{C51E8D15-4A24-F341-85C5-741214B11B55}" type="presOf" srcId="{B909DB86-BD80-584E-A7AC-F502F258FA33}" destId="{76EE8334-E47D-DC47-B629-8EC3B5CBA3AB}" srcOrd="0" destOrd="0" presId="urn:microsoft.com/office/officeart/2005/8/layout/chevron1"/>
    <dgm:cxn modelId="{2CC16F17-9DA8-674A-A5C9-454B0357BD84}" type="presOf" srcId="{EB7F81A7-84E6-384E-94DE-9200EBC9DDAE}" destId="{EF063827-B939-C54C-A2DD-983583A581E3}" srcOrd="0" destOrd="0" presId="urn:microsoft.com/office/officeart/2005/8/layout/chevron1"/>
    <dgm:cxn modelId="{7F485961-698B-9D46-8DDE-78ECF1A34A26}" srcId="{C8D5A581-4E5C-1E4D-B895-72E11A63258F}" destId="{A1B51D7C-2C4E-4B48-AC9D-C5BE5E19D63D}" srcOrd="1" destOrd="0" parTransId="{96B96F37-77E7-BF43-AD7B-5440162811C8}" sibTransId="{5437AE71-B080-424C-893E-0A1CCE33191F}"/>
    <dgm:cxn modelId="{492B213A-D406-8648-8461-B1D8163E4771}" type="presOf" srcId="{60AC747A-12DB-224E-8F60-F32BB0CB3429}" destId="{DD16E47E-74D7-E84B-9B50-26A9C16DE093}" srcOrd="0" destOrd="0" presId="urn:microsoft.com/office/officeart/2005/8/layout/chevron1"/>
    <dgm:cxn modelId="{63724D79-7C9C-F14A-BAD9-09D91009BE3D}" type="presOf" srcId="{C8D5A581-4E5C-1E4D-B895-72E11A63258F}" destId="{D7FFF16D-68BF-D44C-94A8-E9CE57955931}" srcOrd="0" destOrd="0" presId="urn:microsoft.com/office/officeart/2005/8/layout/chevron1"/>
    <dgm:cxn modelId="{8A71B5AC-A9ED-EF49-8AC7-38DEB5CDD95C}" srcId="{C8D5A581-4E5C-1E4D-B895-72E11A63258F}" destId="{EB7F81A7-84E6-384E-94DE-9200EBC9DDAE}" srcOrd="3" destOrd="0" parTransId="{F9C9D814-4AA0-164D-B070-5D9AB918CDAA}" sibTransId="{FF24A01D-5275-9841-9105-A7AEDE1B5DA3}"/>
    <dgm:cxn modelId="{676D29E7-6FAE-A043-8669-0072708C41FB}" srcId="{C8D5A581-4E5C-1E4D-B895-72E11A63258F}" destId="{30EDD458-DF63-8A48-AF5C-8D53AD7927B7}" srcOrd="4" destOrd="0" parTransId="{CC14F297-32D2-CB4E-A62C-57FD7AC26136}" sibTransId="{CC4CC480-4B42-D84D-AD4E-F768232C6CD7}"/>
    <dgm:cxn modelId="{9497F1E1-7BB9-0D40-9460-F4CB25379B3C}" type="presOf" srcId="{9F61FE38-799F-7643-8262-6EF83B028898}" destId="{4630EA11-8319-A542-B85F-F0FDE4455B71}" srcOrd="0" destOrd="0" presId="urn:microsoft.com/office/officeart/2005/8/layout/chevron1"/>
    <dgm:cxn modelId="{8A446FDD-58EB-DA42-9AC7-95645E94CC27}" srcId="{C8D5A581-4E5C-1E4D-B895-72E11A63258F}" destId="{60AC747A-12DB-224E-8F60-F32BB0CB3429}" srcOrd="6" destOrd="0" parTransId="{1A159E0D-CD7F-9342-8B75-40DF7F1553FB}" sibTransId="{8FE08A09-6530-914B-BA54-4189A2CC2966}"/>
    <dgm:cxn modelId="{328341A3-261B-D343-B76C-81D8B59B3A7E}" srcId="{C8D5A581-4E5C-1E4D-B895-72E11A63258F}" destId="{DFBAD7BD-BB69-7C4E-8A83-D77B47FA4B7E}" srcOrd="2" destOrd="0" parTransId="{8AB79F0A-5064-6348-89B1-975DF73D3F88}" sibTransId="{616BC15C-B6FF-4446-900B-58D4E20BBCA3}"/>
    <dgm:cxn modelId="{8329F03D-4FFC-5141-8FA7-C66F8CD12A3C}" srcId="{C8D5A581-4E5C-1E4D-B895-72E11A63258F}" destId="{B909DB86-BD80-584E-A7AC-F502F258FA33}" srcOrd="5" destOrd="0" parTransId="{CBBB2ADE-239B-0945-B053-42F8EA17E504}" sibTransId="{0DC9B956-2C0D-5740-ACF9-669DC4F61DC1}"/>
    <dgm:cxn modelId="{2E9CF12B-8C27-924A-82A1-99098E7FB299}" srcId="{C8D5A581-4E5C-1E4D-B895-72E11A63258F}" destId="{9F61FE38-799F-7643-8262-6EF83B028898}" srcOrd="0" destOrd="0" parTransId="{DE66F93A-D801-CB4C-9622-D0C155E77AF8}" sibTransId="{761A7F0D-AEB6-7B41-A500-F98063B1843E}"/>
    <dgm:cxn modelId="{B1BDDAE2-48A4-1243-BE97-D1949B84CA6C}" type="presOf" srcId="{30EDD458-DF63-8A48-AF5C-8D53AD7927B7}" destId="{D26BE5C2-3259-DD42-9AC5-BEEC6E8F6FA3}" srcOrd="0" destOrd="0" presId="urn:microsoft.com/office/officeart/2005/8/layout/chevron1"/>
    <dgm:cxn modelId="{639C6AF8-A294-564B-A569-30D4368C6B62}" type="presOf" srcId="{DFBAD7BD-BB69-7C4E-8A83-D77B47FA4B7E}" destId="{1FBC7576-CCDD-DE4F-B86C-9ADB94A9D4C1}" srcOrd="0" destOrd="0" presId="urn:microsoft.com/office/officeart/2005/8/layout/chevron1"/>
    <dgm:cxn modelId="{69DFC7E3-6683-B74E-9D26-73D7EE106E0C}" type="presParOf" srcId="{D7FFF16D-68BF-D44C-94A8-E9CE57955931}" destId="{4630EA11-8319-A542-B85F-F0FDE4455B71}" srcOrd="0" destOrd="0" presId="urn:microsoft.com/office/officeart/2005/8/layout/chevron1"/>
    <dgm:cxn modelId="{8E74CE61-E1EE-2548-A10F-7279955F6C57}" type="presParOf" srcId="{D7FFF16D-68BF-D44C-94A8-E9CE57955931}" destId="{A3E62DB4-EF18-954A-B0E6-38AA623A434C}" srcOrd="1" destOrd="0" presId="urn:microsoft.com/office/officeart/2005/8/layout/chevron1"/>
    <dgm:cxn modelId="{E4E330E6-38CD-634B-9846-C0599BD58592}" type="presParOf" srcId="{D7FFF16D-68BF-D44C-94A8-E9CE57955931}" destId="{3543F005-FA0F-6B47-8069-ED083127FC4C}" srcOrd="2" destOrd="0" presId="urn:microsoft.com/office/officeart/2005/8/layout/chevron1"/>
    <dgm:cxn modelId="{ECB43F93-66FB-6C42-93A5-5C9C65A5D9CC}" type="presParOf" srcId="{D7FFF16D-68BF-D44C-94A8-E9CE57955931}" destId="{419AB7AD-E0C8-CA4D-94F6-20ACDC01D8D5}" srcOrd="3" destOrd="0" presId="urn:microsoft.com/office/officeart/2005/8/layout/chevron1"/>
    <dgm:cxn modelId="{465522FA-2299-A142-B1DF-F9FADC190601}" type="presParOf" srcId="{D7FFF16D-68BF-D44C-94A8-E9CE57955931}" destId="{1FBC7576-CCDD-DE4F-B86C-9ADB94A9D4C1}" srcOrd="4" destOrd="0" presId="urn:microsoft.com/office/officeart/2005/8/layout/chevron1"/>
    <dgm:cxn modelId="{5BADDFD4-411B-EB41-B11B-63C519D5F7AF}" type="presParOf" srcId="{D7FFF16D-68BF-D44C-94A8-E9CE57955931}" destId="{3A15D956-DF5E-6D45-AA61-B9337F4B84D8}" srcOrd="5" destOrd="0" presId="urn:microsoft.com/office/officeart/2005/8/layout/chevron1"/>
    <dgm:cxn modelId="{4A0F11A1-439C-9D4A-B521-6770B380EDB1}" type="presParOf" srcId="{D7FFF16D-68BF-D44C-94A8-E9CE57955931}" destId="{EF063827-B939-C54C-A2DD-983583A581E3}" srcOrd="6" destOrd="0" presId="urn:microsoft.com/office/officeart/2005/8/layout/chevron1"/>
    <dgm:cxn modelId="{F75D7353-D59B-A644-8594-E396EBECDAC2}" type="presParOf" srcId="{D7FFF16D-68BF-D44C-94A8-E9CE57955931}" destId="{B6EB0CBD-A407-6D42-9037-79E2EF36DA8B}" srcOrd="7" destOrd="0" presId="urn:microsoft.com/office/officeart/2005/8/layout/chevron1"/>
    <dgm:cxn modelId="{2375A0AD-4625-9542-9D51-0BFA05A328CE}" type="presParOf" srcId="{D7FFF16D-68BF-D44C-94A8-E9CE57955931}" destId="{D26BE5C2-3259-DD42-9AC5-BEEC6E8F6FA3}" srcOrd="8" destOrd="0" presId="urn:microsoft.com/office/officeart/2005/8/layout/chevron1"/>
    <dgm:cxn modelId="{88CD6743-9655-4E43-9035-22CF963A42CB}" type="presParOf" srcId="{D7FFF16D-68BF-D44C-94A8-E9CE57955931}" destId="{E79EADC3-6EE5-9E45-ABEF-DE56EE793DF3}" srcOrd="9" destOrd="0" presId="urn:microsoft.com/office/officeart/2005/8/layout/chevron1"/>
    <dgm:cxn modelId="{9CAC1F10-2774-3345-9FB3-27F642AECC4D}" type="presParOf" srcId="{D7FFF16D-68BF-D44C-94A8-E9CE57955931}" destId="{76EE8334-E47D-DC47-B629-8EC3B5CBA3AB}" srcOrd="10" destOrd="0" presId="urn:microsoft.com/office/officeart/2005/8/layout/chevron1"/>
    <dgm:cxn modelId="{0CF79F8F-4D58-6A48-BE14-800A7FC30485}" type="presParOf" srcId="{D7FFF16D-68BF-D44C-94A8-E9CE57955931}" destId="{F2ED35E1-27BB-4346-AAF3-4ABA7C08BA88}" srcOrd="11" destOrd="0" presId="urn:microsoft.com/office/officeart/2005/8/layout/chevron1"/>
    <dgm:cxn modelId="{352536E6-71D3-4240-9D59-187CC363B85B}" type="presParOf" srcId="{D7FFF16D-68BF-D44C-94A8-E9CE57955931}" destId="{DD16E47E-74D7-E84B-9B50-26A9C16DE093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C8D5A581-4E5C-1E4D-B895-72E11A63258F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9F61FE38-799F-7643-8262-6EF83B028898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前端呈現</a:t>
          </a:r>
          <a:endParaRPr lang="zh-TW" altLang="en-US" dirty="0"/>
        </a:p>
      </dgm:t>
    </dgm:pt>
    <dgm:pt modelId="{DE66F93A-D801-CB4C-9622-D0C155E77AF8}" type="parTrans" cxnId="{2E9CF12B-8C27-924A-82A1-99098E7FB299}">
      <dgm:prSet/>
      <dgm:spPr/>
      <dgm:t>
        <a:bodyPr/>
        <a:lstStyle/>
        <a:p>
          <a:endParaRPr lang="zh-TW" altLang="en-US"/>
        </a:p>
      </dgm:t>
    </dgm:pt>
    <dgm:pt modelId="{761A7F0D-AEB6-7B41-A500-F98063B1843E}" type="sibTrans" cxnId="{2E9CF12B-8C27-924A-82A1-99098E7FB299}">
      <dgm:prSet/>
      <dgm:spPr/>
      <dgm:t>
        <a:bodyPr/>
        <a:lstStyle/>
        <a:p>
          <a:endParaRPr lang="zh-TW" altLang="en-US"/>
        </a:p>
      </dgm:t>
    </dgm:pt>
    <dgm:pt modelId="{A1B51D7C-2C4E-4B48-AC9D-C5BE5E19D63D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資料萃取</a:t>
          </a:r>
        </a:p>
      </dgm:t>
    </dgm:pt>
    <dgm:pt modelId="{96B96F37-77E7-BF43-AD7B-5440162811C8}" type="parTrans" cxnId="{7F485961-698B-9D46-8DDE-78ECF1A34A26}">
      <dgm:prSet/>
      <dgm:spPr/>
      <dgm:t>
        <a:bodyPr/>
        <a:lstStyle/>
        <a:p>
          <a:endParaRPr lang="zh-TW" altLang="en-US"/>
        </a:p>
      </dgm:t>
    </dgm:pt>
    <dgm:pt modelId="{5437AE71-B080-424C-893E-0A1CCE33191F}" type="sibTrans" cxnId="{7F485961-698B-9D46-8DDE-78ECF1A34A26}">
      <dgm:prSet/>
      <dgm:spPr/>
      <dgm:t>
        <a:bodyPr/>
        <a:lstStyle/>
        <a:p>
          <a:endParaRPr lang="zh-TW" altLang="en-US"/>
        </a:p>
      </dgm:t>
    </dgm:pt>
    <dgm:pt modelId="{DFBAD7BD-BB69-7C4E-8A83-D77B47FA4B7E}">
      <dgm:prSet phldrT="[文字]"/>
      <dgm:spPr>
        <a:gradFill flip="none" rotWithShape="1">
          <a:gsLst>
            <a:gs pos="20000">
              <a:schemeClr val="accent1">
                <a:lumMod val="50000"/>
              </a:schemeClr>
            </a:gs>
            <a:gs pos="100000">
              <a:schemeClr val="accent1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推薦模型</a:t>
          </a:r>
          <a:endParaRPr lang="zh-TW" altLang="en-US" dirty="0"/>
        </a:p>
      </dgm:t>
    </dgm:pt>
    <dgm:pt modelId="{8AB79F0A-5064-6348-89B1-975DF73D3F88}" type="parTrans" cxnId="{328341A3-261B-D343-B76C-81D8B59B3A7E}">
      <dgm:prSet/>
      <dgm:spPr/>
      <dgm:t>
        <a:bodyPr/>
        <a:lstStyle/>
        <a:p>
          <a:endParaRPr lang="zh-TW" altLang="en-US"/>
        </a:p>
      </dgm:t>
    </dgm:pt>
    <dgm:pt modelId="{616BC15C-B6FF-4446-900B-58D4E20BBCA3}" type="sibTrans" cxnId="{328341A3-261B-D343-B76C-81D8B59B3A7E}">
      <dgm:prSet/>
      <dgm:spPr/>
      <dgm:t>
        <a:bodyPr/>
        <a:lstStyle/>
        <a:p>
          <a:endParaRPr lang="zh-TW" altLang="en-US"/>
        </a:p>
      </dgm:t>
    </dgm:pt>
    <dgm:pt modelId="{B909DB86-BD80-584E-A7AC-F502F258FA33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雲端架構</a:t>
          </a:r>
          <a:endParaRPr lang="zh-TW" altLang="en-US" dirty="0"/>
        </a:p>
      </dgm:t>
    </dgm:pt>
    <dgm:pt modelId="{CBBB2ADE-239B-0945-B053-42F8EA17E504}" type="parTrans" cxnId="{8329F03D-4FFC-5141-8FA7-C66F8CD12A3C}">
      <dgm:prSet/>
      <dgm:spPr/>
      <dgm:t>
        <a:bodyPr/>
        <a:lstStyle/>
        <a:p>
          <a:endParaRPr lang="zh-TW" altLang="en-US"/>
        </a:p>
      </dgm:t>
    </dgm:pt>
    <dgm:pt modelId="{0DC9B956-2C0D-5740-ACF9-669DC4F61DC1}" type="sibTrans" cxnId="{8329F03D-4FFC-5141-8FA7-C66F8CD12A3C}">
      <dgm:prSet/>
      <dgm:spPr/>
      <dgm:t>
        <a:bodyPr/>
        <a:lstStyle/>
        <a:p>
          <a:endParaRPr lang="zh-TW" altLang="en-US"/>
        </a:p>
      </dgm:t>
    </dgm:pt>
    <dgm:pt modelId="{60AC747A-12DB-224E-8F60-F32BB0CB3429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未來展望</a:t>
          </a:r>
          <a:endParaRPr lang="zh-TW" altLang="en-US" dirty="0"/>
        </a:p>
      </dgm:t>
    </dgm:pt>
    <dgm:pt modelId="{1A159E0D-CD7F-9342-8B75-40DF7F1553FB}" type="parTrans" cxnId="{8A446FDD-58EB-DA42-9AC7-95645E94CC27}">
      <dgm:prSet/>
      <dgm:spPr/>
      <dgm:t>
        <a:bodyPr/>
        <a:lstStyle/>
        <a:p>
          <a:endParaRPr lang="zh-TW" altLang="en-US"/>
        </a:p>
      </dgm:t>
    </dgm:pt>
    <dgm:pt modelId="{8FE08A09-6530-914B-BA54-4189A2CC2966}" type="sibTrans" cxnId="{8A446FDD-58EB-DA42-9AC7-95645E94CC27}">
      <dgm:prSet/>
      <dgm:spPr/>
      <dgm:t>
        <a:bodyPr/>
        <a:lstStyle/>
        <a:p>
          <a:endParaRPr lang="zh-TW" altLang="en-US"/>
        </a:p>
      </dgm:t>
    </dgm:pt>
    <dgm:pt modelId="{30EDD458-DF63-8A48-AF5C-8D53AD7927B7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資料串流</a:t>
          </a:r>
          <a:endParaRPr lang="zh-TW" altLang="en-US" dirty="0"/>
        </a:p>
      </dgm:t>
    </dgm:pt>
    <dgm:pt modelId="{CC4CC480-4B42-D84D-AD4E-F768232C6CD7}" type="sibTrans" cxnId="{676D29E7-6FAE-A043-8669-0072708C41FB}">
      <dgm:prSet/>
      <dgm:spPr/>
      <dgm:t>
        <a:bodyPr/>
        <a:lstStyle/>
        <a:p>
          <a:endParaRPr lang="zh-TW" altLang="en-US"/>
        </a:p>
      </dgm:t>
    </dgm:pt>
    <dgm:pt modelId="{CC14F297-32D2-CB4E-A62C-57FD7AC26136}" type="parTrans" cxnId="{676D29E7-6FAE-A043-8669-0072708C41FB}">
      <dgm:prSet/>
      <dgm:spPr/>
      <dgm:t>
        <a:bodyPr/>
        <a:lstStyle/>
        <a:p>
          <a:endParaRPr lang="zh-TW" altLang="en-US"/>
        </a:p>
      </dgm:t>
    </dgm:pt>
    <dgm:pt modelId="{EB7F81A7-84E6-384E-94DE-9200EBC9DDAE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預測模型</a:t>
          </a:r>
          <a:endParaRPr lang="zh-TW" altLang="en-US" dirty="0"/>
        </a:p>
      </dgm:t>
    </dgm:pt>
    <dgm:pt modelId="{FF24A01D-5275-9841-9105-A7AEDE1B5DA3}" type="sibTrans" cxnId="{8A71B5AC-A9ED-EF49-8AC7-38DEB5CDD95C}">
      <dgm:prSet/>
      <dgm:spPr/>
      <dgm:t>
        <a:bodyPr/>
        <a:lstStyle/>
        <a:p>
          <a:endParaRPr lang="zh-TW" altLang="en-US"/>
        </a:p>
      </dgm:t>
    </dgm:pt>
    <dgm:pt modelId="{F9C9D814-4AA0-164D-B070-5D9AB918CDAA}" type="parTrans" cxnId="{8A71B5AC-A9ED-EF49-8AC7-38DEB5CDD95C}">
      <dgm:prSet/>
      <dgm:spPr/>
      <dgm:t>
        <a:bodyPr/>
        <a:lstStyle/>
        <a:p>
          <a:endParaRPr lang="zh-TW" altLang="en-US"/>
        </a:p>
      </dgm:t>
    </dgm:pt>
    <dgm:pt modelId="{D7FFF16D-68BF-D44C-94A8-E9CE57955931}" type="pres">
      <dgm:prSet presAssocID="{C8D5A581-4E5C-1E4D-B895-72E11A63258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4630EA11-8319-A542-B85F-F0FDE4455B71}" type="pres">
      <dgm:prSet presAssocID="{9F61FE38-799F-7643-8262-6EF83B028898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3E62DB4-EF18-954A-B0E6-38AA623A434C}" type="pres">
      <dgm:prSet presAssocID="{761A7F0D-AEB6-7B41-A500-F98063B1843E}" presName="parTxOnlySpace" presStyleCnt="0"/>
      <dgm:spPr/>
    </dgm:pt>
    <dgm:pt modelId="{3543F005-FA0F-6B47-8069-ED083127FC4C}" type="pres">
      <dgm:prSet presAssocID="{A1B51D7C-2C4E-4B48-AC9D-C5BE5E19D63D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19AB7AD-E0C8-CA4D-94F6-20ACDC01D8D5}" type="pres">
      <dgm:prSet presAssocID="{5437AE71-B080-424C-893E-0A1CCE33191F}" presName="parTxOnlySpace" presStyleCnt="0"/>
      <dgm:spPr/>
    </dgm:pt>
    <dgm:pt modelId="{1FBC7576-CCDD-DE4F-B86C-9ADB94A9D4C1}" type="pres">
      <dgm:prSet presAssocID="{DFBAD7BD-BB69-7C4E-8A83-D77B47FA4B7E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A15D956-DF5E-6D45-AA61-B9337F4B84D8}" type="pres">
      <dgm:prSet presAssocID="{616BC15C-B6FF-4446-900B-58D4E20BBCA3}" presName="parTxOnlySpace" presStyleCnt="0"/>
      <dgm:spPr/>
    </dgm:pt>
    <dgm:pt modelId="{EF063827-B939-C54C-A2DD-983583A581E3}" type="pres">
      <dgm:prSet presAssocID="{EB7F81A7-84E6-384E-94DE-9200EBC9DDAE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6EB0CBD-A407-6D42-9037-79E2EF36DA8B}" type="pres">
      <dgm:prSet presAssocID="{FF24A01D-5275-9841-9105-A7AEDE1B5DA3}" presName="parTxOnlySpace" presStyleCnt="0"/>
      <dgm:spPr/>
    </dgm:pt>
    <dgm:pt modelId="{D26BE5C2-3259-DD42-9AC5-BEEC6E8F6FA3}" type="pres">
      <dgm:prSet presAssocID="{30EDD458-DF63-8A48-AF5C-8D53AD7927B7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79EADC3-6EE5-9E45-ABEF-DE56EE793DF3}" type="pres">
      <dgm:prSet presAssocID="{CC4CC480-4B42-D84D-AD4E-F768232C6CD7}" presName="parTxOnlySpace" presStyleCnt="0"/>
      <dgm:spPr/>
    </dgm:pt>
    <dgm:pt modelId="{76EE8334-E47D-DC47-B629-8EC3B5CBA3AB}" type="pres">
      <dgm:prSet presAssocID="{B909DB86-BD80-584E-A7AC-F502F258FA33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2ED35E1-27BB-4346-AAF3-4ABA7C08BA88}" type="pres">
      <dgm:prSet presAssocID="{0DC9B956-2C0D-5740-ACF9-669DC4F61DC1}" presName="parTxOnlySpace" presStyleCnt="0"/>
      <dgm:spPr/>
    </dgm:pt>
    <dgm:pt modelId="{DD16E47E-74D7-E84B-9B50-26A9C16DE093}" type="pres">
      <dgm:prSet presAssocID="{60AC747A-12DB-224E-8F60-F32BB0CB3429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66B7B20B-9CE9-444C-BD94-E5779474CD40}" type="presOf" srcId="{A1B51D7C-2C4E-4B48-AC9D-C5BE5E19D63D}" destId="{3543F005-FA0F-6B47-8069-ED083127FC4C}" srcOrd="0" destOrd="0" presId="urn:microsoft.com/office/officeart/2005/8/layout/chevron1"/>
    <dgm:cxn modelId="{C51E8D15-4A24-F341-85C5-741214B11B55}" type="presOf" srcId="{B909DB86-BD80-584E-A7AC-F502F258FA33}" destId="{76EE8334-E47D-DC47-B629-8EC3B5CBA3AB}" srcOrd="0" destOrd="0" presId="urn:microsoft.com/office/officeart/2005/8/layout/chevron1"/>
    <dgm:cxn modelId="{2CC16F17-9DA8-674A-A5C9-454B0357BD84}" type="presOf" srcId="{EB7F81A7-84E6-384E-94DE-9200EBC9DDAE}" destId="{EF063827-B939-C54C-A2DD-983583A581E3}" srcOrd="0" destOrd="0" presId="urn:microsoft.com/office/officeart/2005/8/layout/chevron1"/>
    <dgm:cxn modelId="{7F485961-698B-9D46-8DDE-78ECF1A34A26}" srcId="{C8D5A581-4E5C-1E4D-B895-72E11A63258F}" destId="{A1B51D7C-2C4E-4B48-AC9D-C5BE5E19D63D}" srcOrd="1" destOrd="0" parTransId="{96B96F37-77E7-BF43-AD7B-5440162811C8}" sibTransId="{5437AE71-B080-424C-893E-0A1CCE33191F}"/>
    <dgm:cxn modelId="{492B213A-D406-8648-8461-B1D8163E4771}" type="presOf" srcId="{60AC747A-12DB-224E-8F60-F32BB0CB3429}" destId="{DD16E47E-74D7-E84B-9B50-26A9C16DE093}" srcOrd="0" destOrd="0" presId="urn:microsoft.com/office/officeart/2005/8/layout/chevron1"/>
    <dgm:cxn modelId="{8A71B5AC-A9ED-EF49-8AC7-38DEB5CDD95C}" srcId="{C8D5A581-4E5C-1E4D-B895-72E11A63258F}" destId="{EB7F81A7-84E6-384E-94DE-9200EBC9DDAE}" srcOrd="3" destOrd="0" parTransId="{F9C9D814-4AA0-164D-B070-5D9AB918CDAA}" sibTransId="{FF24A01D-5275-9841-9105-A7AEDE1B5DA3}"/>
    <dgm:cxn modelId="{63724D79-7C9C-F14A-BAD9-09D91009BE3D}" type="presOf" srcId="{C8D5A581-4E5C-1E4D-B895-72E11A63258F}" destId="{D7FFF16D-68BF-D44C-94A8-E9CE57955931}" srcOrd="0" destOrd="0" presId="urn:microsoft.com/office/officeart/2005/8/layout/chevron1"/>
    <dgm:cxn modelId="{676D29E7-6FAE-A043-8669-0072708C41FB}" srcId="{C8D5A581-4E5C-1E4D-B895-72E11A63258F}" destId="{30EDD458-DF63-8A48-AF5C-8D53AD7927B7}" srcOrd="4" destOrd="0" parTransId="{CC14F297-32D2-CB4E-A62C-57FD7AC26136}" sibTransId="{CC4CC480-4B42-D84D-AD4E-F768232C6CD7}"/>
    <dgm:cxn modelId="{9497F1E1-7BB9-0D40-9460-F4CB25379B3C}" type="presOf" srcId="{9F61FE38-799F-7643-8262-6EF83B028898}" destId="{4630EA11-8319-A542-B85F-F0FDE4455B71}" srcOrd="0" destOrd="0" presId="urn:microsoft.com/office/officeart/2005/8/layout/chevron1"/>
    <dgm:cxn modelId="{8A446FDD-58EB-DA42-9AC7-95645E94CC27}" srcId="{C8D5A581-4E5C-1E4D-B895-72E11A63258F}" destId="{60AC747A-12DB-224E-8F60-F32BB0CB3429}" srcOrd="6" destOrd="0" parTransId="{1A159E0D-CD7F-9342-8B75-40DF7F1553FB}" sibTransId="{8FE08A09-6530-914B-BA54-4189A2CC2966}"/>
    <dgm:cxn modelId="{328341A3-261B-D343-B76C-81D8B59B3A7E}" srcId="{C8D5A581-4E5C-1E4D-B895-72E11A63258F}" destId="{DFBAD7BD-BB69-7C4E-8A83-D77B47FA4B7E}" srcOrd="2" destOrd="0" parTransId="{8AB79F0A-5064-6348-89B1-975DF73D3F88}" sibTransId="{616BC15C-B6FF-4446-900B-58D4E20BBCA3}"/>
    <dgm:cxn modelId="{8329F03D-4FFC-5141-8FA7-C66F8CD12A3C}" srcId="{C8D5A581-4E5C-1E4D-B895-72E11A63258F}" destId="{B909DB86-BD80-584E-A7AC-F502F258FA33}" srcOrd="5" destOrd="0" parTransId="{CBBB2ADE-239B-0945-B053-42F8EA17E504}" sibTransId="{0DC9B956-2C0D-5740-ACF9-669DC4F61DC1}"/>
    <dgm:cxn modelId="{2E9CF12B-8C27-924A-82A1-99098E7FB299}" srcId="{C8D5A581-4E5C-1E4D-B895-72E11A63258F}" destId="{9F61FE38-799F-7643-8262-6EF83B028898}" srcOrd="0" destOrd="0" parTransId="{DE66F93A-D801-CB4C-9622-D0C155E77AF8}" sibTransId="{761A7F0D-AEB6-7B41-A500-F98063B1843E}"/>
    <dgm:cxn modelId="{B1BDDAE2-48A4-1243-BE97-D1949B84CA6C}" type="presOf" srcId="{30EDD458-DF63-8A48-AF5C-8D53AD7927B7}" destId="{D26BE5C2-3259-DD42-9AC5-BEEC6E8F6FA3}" srcOrd="0" destOrd="0" presId="urn:microsoft.com/office/officeart/2005/8/layout/chevron1"/>
    <dgm:cxn modelId="{639C6AF8-A294-564B-A569-30D4368C6B62}" type="presOf" srcId="{DFBAD7BD-BB69-7C4E-8A83-D77B47FA4B7E}" destId="{1FBC7576-CCDD-DE4F-B86C-9ADB94A9D4C1}" srcOrd="0" destOrd="0" presId="urn:microsoft.com/office/officeart/2005/8/layout/chevron1"/>
    <dgm:cxn modelId="{69DFC7E3-6683-B74E-9D26-73D7EE106E0C}" type="presParOf" srcId="{D7FFF16D-68BF-D44C-94A8-E9CE57955931}" destId="{4630EA11-8319-A542-B85F-F0FDE4455B71}" srcOrd="0" destOrd="0" presId="urn:microsoft.com/office/officeart/2005/8/layout/chevron1"/>
    <dgm:cxn modelId="{8E74CE61-E1EE-2548-A10F-7279955F6C57}" type="presParOf" srcId="{D7FFF16D-68BF-D44C-94A8-E9CE57955931}" destId="{A3E62DB4-EF18-954A-B0E6-38AA623A434C}" srcOrd="1" destOrd="0" presId="urn:microsoft.com/office/officeart/2005/8/layout/chevron1"/>
    <dgm:cxn modelId="{E4E330E6-38CD-634B-9846-C0599BD58592}" type="presParOf" srcId="{D7FFF16D-68BF-D44C-94A8-E9CE57955931}" destId="{3543F005-FA0F-6B47-8069-ED083127FC4C}" srcOrd="2" destOrd="0" presId="urn:microsoft.com/office/officeart/2005/8/layout/chevron1"/>
    <dgm:cxn modelId="{ECB43F93-66FB-6C42-93A5-5C9C65A5D9CC}" type="presParOf" srcId="{D7FFF16D-68BF-D44C-94A8-E9CE57955931}" destId="{419AB7AD-E0C8-CA4D-94F6-20ACDC01D8D5}" srcOrd="3" destOrd="0" presId="urn:microsoft.com/office/officeart/2005/8/layout/chevron1"/>
    <dgm:cxn modelId="{465522FA-2299-A142-B1DF-F9FADC190601}" type="presParOf" srcId="{D7FFF16D-68BF-D44C-94A8-E9CE57955931}" destId="{1FBC7576-CCDD-DE4F-B86C-9ADB94A9D4C1}" srcOrd="4" destOrd="0" presId="urn:microsoft.com/office/officeart/2005/8/layout/chevron1"/>
    <dgm:cxn modelId="{5BADDFD4-411B-EB41-B11B-63C519D5F7AF}" type="presParOf" srcId="{D7FFF16D-68BF-D44C-94A8-E9CE57955931}" destId="{3A15D956-DF5E-6D45-AA61-B9337F4B84D8}" srcOrd="5" destOrd="0" presId="urn:microsoft.com/office/officeart/2005/8/layout/chevron1"/>
    <dgm:cxn modelId="{4A0F11A1-439C-9D4A-B521-6770B380EDB1}" type="presParOf" srcId="{D7FFF16D-68BF-D44C-94A8-E9CE57955931}" destId="{EF063827-B939-C54C-A2DD-983583A581E3}" srcOrd="6" destOrd="0" presId="urn:microsoft.com/office/officeart/2005/8/layout/chevron1"/>
    <dgm:cxn modelId="{F75D7353-D59B-A644-8594-E396EBECDAC2}" type="presParOf" srcId="{D7FFF16D-68BF-D44C-94A8-E9CE57955931}" destId="{B6EB0CBD-A407-6D42-9037-79E2EF36DA8B}" srcOrd="7" destOrd="0" presId="urn:microsoft.com/office/officeart/2005/8/layout/chevron1"/>
    <dgm:cxn modelId="{2375A0AD-4625-9542-9D51-0BFA05A328CE}" type="presParOf" srcId="{D7FFF16D-68BF-D44C-94A8-E9CE57955931}" destId="{D26BE5C2-3259-DD42-9AC5-BEEC6E8F6FA3}" srcOrd="8" destOrd="0" presId="urn:microsoft.com/office/officeart/2005/8/layout/chevron1"/>
    <dgm:cxn modelId="{88CD6743-9655-4E43-9035-22CF963A42CB}" type="presParOf" srcId="{D7FFF16D-68BF-D44C-94A8-E9CE57955931}" destId="{E79EADC3-6EE5-9E45-ABEF-DE56EE793DF3}" srcOrd="9" destOrd="0" presId="urn:microsoft.com/office/officeart/2005/8/layout/chevron1"/>
    <dgm:cxn modelId="{9CAC1F10-2774-3345-9FB3-27F642AECC4D}" type="presParOf" srcId="{D7FFF16D-68BF-D44C-94A8-E9CE57955931}" destId="{76EE8334-E47D-DC47-B629-8EC3B5CBA3AB}" srcOrd="10" destOrd="0" presId="urn:microsoft.com/office/officeart/2005/8/layout/chevron1"/>
    <dgm:cxn modelId="{0CF79F8F-4D58-6A48-BE14-800A7FC30485}" type="presParOf" srcId="{D7FFF16D-68BF-D44C-94A8-E9CE57955931}" destId="{F2ED35E1-27BB-4346-AAF3-4ABA7C08BA88}" srcOrd="11" destOrd="0" presId="urn:microsoft.com/office/officeart/2005/8/layout/chevron1"/>
    <dgm:cxn modelId="{352536E6-71D3-4240-9D59-187CC363B85B}" type="presParOf" srcId="{D7FFF16D-68BF-D44C-94A8-E9CE57955931}" destId="{DD16E47E-74D7-E84B-9B50-26A9C16DE093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C8D5A581-4E5C-1E4D-B895-72E11A63258F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9F61FE38-799F-7643-8262-6EF83B028898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前端呈現</a:t>
          </a:r>
          <a:endParaRPr lang="zh-TW" altLang="en-US" dirty="0"/>
        </a:p>
      </dgm:t>
    </dgm:pt>
    <dgm:pt modelId="{DE66F93A-D801-CB4C-9622-D0C155E77AF8}" type="parTrans" cxnId="{2E9CF12B-8C27-924A-82A1-99098E7FB299}">
      <dgm:prSet/>
      <dgm:spPr/>
      <dgm:t>
        <a:bodyPr/>
        <a:lstStyle/>
        <a:p>
          <a:endParaRPr lang="zh-TW" altLang="en-US"/>
        </a:p>
      </dgm:t>
    </dgm:pt>
    <dgm:pt modelId="{761A7F0D-AEB6-7B41-A500-F98063B1843E}" type="sibTrans" cxnId="{2E9CF12B-8C27-924A-82A1-99098E7FB299}">
      <dgm:prSet/>
      <dgm:spPr/>
      <dgm:t>
        <a:bodyPr/>
        <a:lstStyle/>
        <a:p>
          <a:endParaRPr lang="zh-TW" altLang="en-US"/>
        </a:p>
      </dgm:t>
    </dgm:pt>
    <dgm:pt modelId="{A1B51D7C-2C4E-4B48-AC9D-C5BE5E19D63D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資料萃取</a:t>
          </a:r>
        </a:p>
      </dgm:t>
    </dgm:pt>
    <dgm:pt modelId="{96B96F37-77E7-BF43-AD7B-5440162811C8}" type="parTrans" cxnId="{7F485961-698B-9D46-8DDE-78ECF1A34A26}">
      <dgm:prSet/>
      <dgm:spPr/>
      <dgm:t>
        <a:bodyPr/>
        <a:lstStyle/>
        <a:p>
          <a:endParaRPr lang="zh-TW" altLang="en-US"/>
        </a:p>
      </dgm:t>
    </dgm:pt>
    <dgm:pt modelId="{5437AE71-B080-424C-893E-0A1CCE33191F}" type="sibTrans" cxnId="{7F485961-698B-9D46-8DDE-78ECF1A34A26}">
      <dgm:prSet/>
      <dgm:spPr/>
      <dgm:t>
        <a:bodyPr/>
        <a:lstStyle/>
        <a:p>
          <a:endParaRPr lang="zh-TW" altLang="en-US"/>
        </a:p>
      </dgm:t>
    </dgm:pt>
    <dgm:pt modelId="{DFBAD7BD-BB69-7C4E-8A83-D77B47FA4B7E}">
      <dgm:prSet phldrT="[文字]"/>
      <dgm:spPr>
        <a:gradFill flip="none" rotWithShape="1">
          <a:gsLst>
            <a:gs pos="20000">
              <a:schemeClr val="accent1">
                <a:lumMod val="50000"/>
              </a:schemeClr>
            </a:gs>
            <a:gs pos="100000">
              <a:schemeClr val="accent1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推薦模型</a:t>
          </a:r>
          <a:endParaRPr lang="zh-TW" altLang="en-US" dirty="0"/>
        </a:p>
      </dgm:t>
    </dgm:pt>
    <dgm:pt modelId="{8AB79F0A-5064-6348-89B1-975DF73D3F88}" type="parTrans" cxnId="{328341A3-261B-D343-B76C-81D8B59B3A7E}">
      <dgm:prSet/>
      <dgm:spPr/>
      <dgm:t>
        <a:bodyPr/>
        <a:lstStyle/>
        <a:p>
          <a:endParaRPr lang="zh-TW" altLang="en-US"/>
        </a:p>
      </dgm:t>
    </dgm:pt>
    <dgm:pt modelId="{616BC15C-B6FF-4446-900B-58D4E20BBCA3}" type="sibTrans" cxnId="{328341A3-261B-D343-B76C-81D8B59B3A7E}">
      <dgm:prSet/>
      <dgm:spPr/>
      <dgm:t>
        <a:bodyPr/>
        <a:lstStyle/>
        <a:p>
          <a:endParaRPr lang="zh-TW" altLang="en-US"/>
        </a:p>
      </dgm:t>
    </dgm:pt>
    <dgm:pt modelId="{B909DB86-BD80-584E-A7AC-F502F258FA33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雲端架構</a:t>
          </a:r>
          <a:endParaRPr lang="zh-TW" altLang="en-US" dirty="0"/>
        </a:p>
      </dgm:t>
    </dgm:pt>
    <dgm:pt modelId="{CBBB2ADE-239B-0945-B053-42F8EA17E504}" type="parTrans" cxnId="{8329F03D-4FFC-5141-8FA7-C66F8CD12A3C}">
      <dgm:prSet/>
      <dgm:spPr/>
      <dgm:t>
        <a:bodyPr/>
        <a:lstStyle/>
        <a:p>
          <a:endParaRPr lang="zh-TW" altLang="en-US"/>
        </a:p>
      </dgm:t>
    </dgm:pt>
    <dgm:pt modelId="{0DC9B956-2C0D-5740-ACF9-669DC4F61DC1}" type="sibTrans" cxnId="{8329F03D-4FFC-5141-8FA7-C66F8CD12A3C}">
      <dgm:prSet/>
      <dgm:spPr/>
      <dgm:t>
        <a:bodyPr/>
        <a:lstStyle/>
        <a:p>
          <a:endParaRPr lang="zh-TW" altLang="en-US"/>
        </a:p>
      </dgm:t>
    </dgm:pt>
    <dgm:pt modelId="{60AC747A-12DB-224E-8F60-F32BB0CB3429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未來展望</a:t>
          </a:r>
          <a:endParaRPr lang="zh-TW" altLang="en-US" dirty="0"/>
        </a:p>
      </dgm:t>
    </dgm:pt>
    <dgm:pt modelId="{1A159E0D-CD7F-9342-8B75-40DF7F1553FB}" type="parTrans" cxnId="{8A446FDD-58EB-DA42-9AC7-95645E94CC27}">
      <dgm:prSet/>
      <dgm:spPr/>
      <dgm:t>
        <a:bodyPr/>
        <a:lstStyle/>
        <a:p>
          <a:endParaRPr lang="zh-TW" altLang="en-US"/>
        </a:p>
      </dgm:t>
    </dgm:pt>
    <dgm:pt modelId="{8FE08A09-6530-914B-BA54-4189A2CC2966}" type="sibTrans" cxnId="{8A446FDD-58EB-DA42-9AC7-95645E94CC27}">
      <dgm:prSet/>
      <dgm:spPr/>
      <dgm:t>
        <a:bodyPr/>
        <a:lstStyle/>
        <a:p>
          <a:endParaRPr lang="zh-TW" altLang="en-US"/>
        </a:p>
      </dgm:t>
    </dgm:pt>
    <dgm:pt modelId="{30EDD458-DF63-8A48-AF5C-8D53AD7927B7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資料串流</a:t>
          </a:r>
          <a:endParaRPr lang="zh-TW" altLang="en-US" dirty="0"/>
        </a:p>
      </dgm:t>
    </dgm:pt>
    <dgm:pt modelId="{CC4CC480-4B42-D84D-AD4E-F768232C6CD7}" type="sibTrans" cxnId="{676D29E7-6FAE-A043-8669-0072708C41FB}">
      <dgm:prSet/>
      <dgm:spPr/>
      <dgm:t>
        <a:bodyPr/>
        <a:lstStyle/>
        <a:p>
          <a:endParaRPr lang="zh-TW" altLang="en-US"/>
        </a:p>
      </dgm:t>
    </dgm:pt>
    <dgm:pt modelId="{CC14F297-32D2-CB4E-A62C-57FD7AC26136}" type="parTrans" cxnId="{676D29E7-6FAE-A043-8669-0072708C41FB}">
      <dgm:prSet/>
      <dgm:spPr/>
      <dgm:t>
        <a:bodyPr/>
        <a:lstStyle/>
        <a:p>
          <a:endParaRPr lang="zh-TW" altLang="en-US"/>
        </a:p>
      </dgm:t>
    </dgm:pt>
    <dgm:pt modelId="{EB7F81A7-84E6-384E-94DE-9200EBC9DDAE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預測模型</a:t>
          </a:r>
          <a:endParaRPr lang="zh-TW" altLang="en-US" dirty="0"/>
        </a:p>
      </dgm:t>
    </dgm:pt>
    <dgm:pt modelId="{FF24A01D-5275-9841-9105-A7AEDE1B5DA3}" type="sibTrans" cxnId="{8A71B5AC-A9ED-EF49-8AC7-38DEB5CDD95C}">
      <dgm:prSet/>
      <dgm:spPr/>
      <dgm:t>
        <a:bodyPr/>
        <a:lstStyle/>
        <a:p>
          <a:endParaRPr lang="zh-TW" altLang="en-US"/>
        </a:p>
      </dgm:t>
    </dgm:pt>
    <dgm:pt modelId="{F9C9D814-4AA0-164D-B070-5D9AB918CDAA}" type="parTrans" cxnId="{8A71B5AC-A9ED-EF49-8AC7-38DEB5CDD95C}">
      <dgm:prSet/>
      <dgm:spPr/>
      <dgm:t>
        <a:bodyPr/>
        <a:lstStyle/>
        <a:p>
          <a:endParaRPr lang="zh-TW" altLang="en-US"/>
        </a:p>
      </dgm:t>
    </dgm:pt>
    <dgm:pt modelId="{D7FFF16D-68BF-D44C-94A8-E9CE57955931}" type="pres">
      <dgm:prSet presAssocID="{C8D5A581-4E5C-1E4D-B895-72E11A63258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4630EA11-8319-A542-B85F-F0FDE4455B71}" type="pres">
      <dgm:prSet presAssocID="{9F61FE38-799F-7643-8262-6EF83B028898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3E62DB4-EF18-954A-B0E6-38AA623A434C}" type="pres">
      <dgm:prSet presAssocID="{761A7F0D-AEB6-7B41-A500-F98063B1843E}" presName="parTxOnlySpace" presStyleCnt="0"/>
      <dgm:spPr/>
    </dgm:pt>
    <dgm:pt modelId="{3543F005-FA0F-6B47-8069-ED083127FC4C}" type="pres">
      <dgm:prSet presAssocID="{A1B51D7C-2C4E-4B48-AC9D-C5BE5E19D63D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19AB7AD-E0C8-CA4D-94F6-20ACDC01D8D5}" type="pres">
      <dgm:prSet presAssocID="{5437AE71-B080-424C-893E-0A1CCE33191F}" presName="parTxOnlySpace" presStyleCnt="0"/>
      <dgm:spPr/>
    </dgm:pt>
    <dgm:pt modelId="{1FBC7576-CCDD-DE4F-B86C-9ADB94A9D4C1}" type="pres">
      <dgm:prSet presAssocID="{DFBAD7BD-BB69-7C4E-8A83-D77B47FA4B7E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A15D956-DF5E-6D45-AA61-B9337F4B84D8}" type="pres">
      <dgm:prSet presAssocID="{616BC15C-B6FF-4446-900B-58D4E20BBCA3}" presName="parTxOnlySpace" presStyleCnt="0"/>
      <dgm:spPr/>
    </dgm:pt>
    <dgm:pt modelId="{EF063827-B939-C54C-A2DD-983583A581E3}" type="pres">
      <dgm:prSet presAssocID="{EB7F81A7-84E6-384E-94DE-9200EBC9DDAE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6EB0CBD-A407-6D42-9037-79E2EF36DA8B}" type="pres">
      <dgm:prSet presAssocID="{FF24A01D-5275-9841-9105-A7AEDE1B5DA3}" presName="parTxOnlySpace" presStyleCnt="0"/>
      <dgm:spPr/>
    </dgm:pt>
    <dgm:pt modelId="{D26BE5C2-3259-DD42-9AC5-BEEC6E8F6FA3}" type="pres">
      <dgm:prSet presAssocID="{30EDD458-DF63-8A48-AF5C-8D53AD7927B7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79EADC3-6EE5-9E45-ABEF-DE56EE793DF3}" type="pres">
      <dgm:prSet presAssocID="{CC4CC480-4B42-D84D-AD4E-F768232C6CD7}" presName="parTxOnlySpace" presStyleCnt="0"/>
      <dgm:spPr/>
    </dgm:pt>
    <dgm:pt modelId="{76EE8334-E47D-DC47-B629-8EC3B5CBA3AB}" type="pres">
      <dgm:prSet presAssocID="{B909DB86-BD80-584E-A7AC-F502F258FA33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2ED35E1-27BB-4346-AAF3-4ABA7C08BA88}" type="pres">
      <dgm:prSet presAssocID="{0DC9B956-2C0D-5740-ACF9-669DC4F61DC1}" presName="parTxOnlySpace" presStyleCnt="0"/>
      <dgm:spPr/>
    </dgm:pt>
    <dgm:pt modelId="{DD16E47E-74D7-E84B-9B50-26A9C16DE093}" type="pres">
      <dgm:prSet presAssocID="{60AC747A-12DB-224E-8F60-F32BB0CB3429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66B7B20B-9CE9-444C-BD94-E5779474CD40}" type="presOf" srcId="{A1B51D7C-2C4E-4B48-AC9D-C5BE5E19D63D}" destId="{3543F005-FA0F-6B47-8069-ED083127FC4C}" srcOrd="0" destOrd="0" presId="urn:microsoft.com/office/officeart/2005/8/layout/chevron1"/>
    <dgm:cxn modelId="{C51E8D15-4A24-F341-85C5-741214B11B55}" type="presOf" srcId="{B909DB86-BD80-584E-A7AC-F502F258FA33}" destId="{76EE8334-E47D-DC47-B629-8EC3B5CBA3AB}" srcOrd="0" destOrd="0" presId="urn:microsoft.com/office/officeart/2005/8/layout/chevron1"/>
    <dgm:cxn modelId="{2CC16F17-9DA8-674A-A5C9-454B0357BD84}" type="presOf" srcId="{EB7F81A7-84E6-384E-94DE-9200EBC9DDAE}" destId="{EF063827-B939-C54C-A2DD-983583A581E3}" srcOrd="0" destOrd="0" presId="urn:microsoft.com/office/officeart/2005/8/layout/chevron1"/>
    <dgm:cxn modelId="{7F485961-698B-9D46-8DDE-78ECF1A34A26}" srcId="{C8D5A581-4E5C-1E4D-B895-72E11A63258F}" destId="{A1B51D7C-2C4E-4B48-AC9D-C5BE5E19D63D}" srcOrd="1" destOrd="0" parTransId="{96B96F37-77E7-BF43-AD7B-5440162811C8}" sibTransId="{5437AE71-B080-424C-893E-0A1CCE33191F}"/>
    <dgm:cxn modelId="{492B213A-D406-8648-8461-B1D8163E4771}" type="presOf" srcId="{60AC747A-12DB-224E-8F60-F32BB0CB3429}" destId="{DD16E47E-74D7-E84B-9B50-26A9C16DE093}" srcOrd="0" destOrd="0" presId="urn:microsoft.com/office/officeart/2005/8/layout/chevron1"/>
    <dgm:cxn modelId="{8A71B5AC-A9ED-EF49-8AC7-38DEB5CDD95C}" srcId="{C8D5A581-4E5C-1E4D-B895-72E11A63258F}" destId="{EB7F81A7-84E6-384E-94DE-9200EBC9DDAE}" srcOrd="3" destOrd="0" parTransId="{F9C9D814-4AA0-164D-B070-5D9AB918CDAA}" sibTransId="{FF24A01D-5275-9841-9105-A7AEDE1B5DA3}"/>
    <dgm:cxn modelId="{63724D79-7C9C-F14A-BAD9-09D91009BE3D}" type="presOf" srcId="{C8D5A581-4E5C-1E4D-B895-72E11A63258F}" destId="{D7FFF16D-68BF-D44C-94A8-E9CE57955931}" srcOrd="0" destOrd="0" presId="urn:microsoft.com/office/officeart/2005/8/layout/chevron1"/>
    <dgm:cxn modelId="{676D29E7-6FAE-A043-8669-0072708C41FB}" srcId="{C8D5A581-4E5C-1E4D-B895-72E11A63258F}" destId="{30EDD458-DF63-8A48-AF5C-8D53AD7927B7}" srcOrd="4" destOrd="0" parTransId="{CC14F297-32D2-CB4E-A62C-57FD7AC26136}" sibTransId="{CC4CC480-4B42-D84D-AD4E-F768232C6CD7}"/>
    <dgm:cxn modelId="{9497F1E1-7BB9-0D40-9460-F4CB25379B3C}" type="presOf" srcId="{9F61FE38-799F-7643-8262-6EF83B028898}" destId="{4630EA11-8319-A542-B85F-F0FDE4455B71}" srcOrd="0" destOrd="0" presId="urn:microsoft.com/office/officeart/2005/8/layout/chevron1"/>
    <dgm:cxn modelId="{8A446FDD-58EB-DA42-9AC7-95645E94CC27}" srcId="{C8D5A581-4E5C-1E4D-B895-72E11A63258F}" destId="{60AC747A-12DB-224E-8F60-F32BB0CB3429}" srcOrd="6" destOrd="0" parTransId="{1A159E0D-CD7F-9342-8B75-40DF7F1553FB}" sibTransId="{8FE08A09-6530-914B-BA54-4189A2CC2966}"/>
    <dgm:cxn modelId="{328341A3-261B-D343-B76C-81D8B59B3A7E}" srcId="{C8D5A581-4E5C-1E4D-B895-72E11A63258F}" destId="{DFBAD7BD-BB69-7C4E-8A83-D77B47FA4B7E}" srcOrd="2" destOrd="0" parTransId="{8AB79F0A-5064-6348-89B1-975DF73D3F88}" sibTransId="{616BC15C-B6FF-4446-900B-58D4E20BBCA3}"/>
    <dgm:cxn modelId="{8329F03D-4FFC-5141-8FA7-C66F8CD12A3C}" srcId="{C8D5A581-4E5C-1E4D-B895-72E11A63258F}" destId="{B909DB86-BD80-584E-A7AC-F502F258FA33}" srcOrd="5" destOrd="0" parTransId="{CBBB2ADE-239B-0945-B053-42F8EA17E504}" sibTransId="{0DC9B956-2C0D-5740-ACF9-669DC4F61DC1}"/>
    <dgm:cxn modelId="{2E9CF12B-8C27-924A-82A1-99098E7FB299}" srcId="{C8D5A581-4E5C-1E4D-B895-72E11A63258F}" destId="{9F61FE38-799F-7643-8262-6EF83B028898}" srcOrd="0" destOrd="0" parTransId="{DE66F93A-D801-CB4C-9622-D0C155E77AF8}" sibTransId="{761A7F0D-AEB6-7B41-A500-F98063B1843E}"/>
    <dgm:cxn modelId="{B1BDDAE2-48A4-1243-BE97-D1949B84CA6C}" type="presOf" srcId="{30EDD458-DF63-8A48-AF5C-8D53AD7927B7}" destId="{D26BE5C2-3259-DD42-9AC5-BEEC6E8F6FA3}" srcOrd="0" destOrd="0" presId="urn:microsoft.com/office/officeart/2005/8/layout/chevron1"/>
    <dgm:cxn modelId="{639C6AF8-A294-564B-A569-30D4368C6B62}" type="presOf" srcId="{DFBAD7BD-BB69-7C4E-8A83-D77B47FA4B7E}" destId="{1FBC7576-CCDD-DE4F-B86C-9ADB94A9D4C1}" srcOrd="0" destOrd="0" presId="urn:microsoft.com/office/officeart/2005/8/layout/chevron1"/>
    <dgm:cxn modelId="{69DFC7E3-6683-B74E-9D26-73D7EE106E0C}" type="presParOf" srcId="{D7FFF16D-68BF-D44C-94A8-E9CE57955931}" destId="{4630EA11-8319-A542-B85F-F0FDE4455B71}" srcOrd="0" destOrd="0" presId="urn:microsoft.com/office/officeart/2005/8/layout/chevron1"/>
    <dgm:cxn modelId="{8E74CE61-E1EE-2548-A10F-7279955F6C57}" type="presParOf" srcId="{D7FFF16D-68BF-D44C-94A8-E9CE57955931}" destId="{A3E62DB4-EF18-954A-B0E6-38AA623A434C}" srcOrd="1" destOrd="0" presId="urn:microsoft.com/office/officeart/2005/8/layout/chevron1"/>
    <dgm:cxn modelId="{E4E330E6-38CD-634B-9846-C0599BD58592}" type="presParOf" srcId="{D7FFF16D-68BF-D44C-94A8-E9CE57955931}" destId="{3543F005-FA0F-6B47-8069-ED083127FC4C}" srcOrd="2" destOrd="0" presId="urn:microsoft.com/office/officeart/2005/8/layout/chevron1"/>
    <dgm:cxn modelId="{ECB43F93-66FB-6C42-93A5-5C9C65A5D9CC}" type="presParOf" srcId="{D7FFF16D-68BF-D44C-94A8-E9CE57955931}" destId="{419AB7AD-E0C8-CA4D-94F6-20ACDC01D8D5}" srcOrd="3" destOrd="0" presId="urn:microsoft.com/office/officeart/2005/8/layout/chevron1"/>
    <dgm:cxn modelId="{465522FA-2299-A142-B1DF-F9FADC190601}" type="presParOf" srcId="{D7FFF16D-68BF-D44C-94A8-E9CE57955931}" destId="{1FBC7576-CCDD-DE4F-B86C-9ADB94A9D4C1}" srcOrd="4" destOrd="0" presId="urn:microsoft.com/office/officeart/2005/8/layout/chevron1"/>
    <dgm:cxn modelId="{5BADDFD4-411B-EB41-B11B-63C519D5F7AF}" type="presParOf" srcId="{D7FFF16D-68BF-D44C-94A8-E9CE57955931}" destId="{3A15D956-DF5E-6D45-AA61-B9337F4B84D8}" srcOrd="5" destOrd="0" presId="urn:microsoft.com/office/officeart/2005/8/layout/chevron1"/>
    <dgm:cxn modelId="{4A0F11A1-439C-9D4A-B521-6770B380EDB1}" type="presParOf" srcId="{D7FFF16D-68BF-D44C-94A8-E9CE57955931}" destId="{EF063827-B939-C54C-A2DD-983583A581E3}" srcOrd="6" destOrd="0" presId="urn:microsoft.com/office/officeart/2005/8/layout/chevron1"/>
    <dgm:cxn modelId="{F75D7353-D59B-A644-8594-E396EBECDAC2}" type="presParOf" srcId="{D7FFF16D-68BF-D44C-94A8-E9CE57955931}" destId="{B6EB0CBD-A407-6D42-9037-79E2EF36DA8B}" srcOrd="7" destOrd="0" presId="urn:microsoft.com/office/officeart/2005/8/layout/chevron1"/>
    <dgm:cxn modelId="{2375A0AD-4625-9542-9D51-0BFA05A328CE}" type="presParOf" srcId="{D7FFF16D-68BF-D44C-94A8-E9CE57955931}" destId="{D26BE5C2-3259-DD42-9AC5-BEEC6E8F6FA3}" srcOrd="8" destOrd="0" presId="urn:microsoft.com/office/officeart/2005/8/layout/chevron1"/>
    <dgm:cxn modelId="{88CD6743-9655-4E43-9035-22CF963A42CB}" type="presParOf" srcId="{D7FFF16D-68BF-D44C-94A8-E9CE57955931}" destId="{E79EADC3-6EE5-9E45-ABEF-DE56EE793DF3}" srcOrd="9" destOrd="0" presId="urn:microsoft.com/office/officeart/2005/8/layout/chevron1"/>
    <dgm:cxn modelId="{9CAC1F10-2774-3345-9FB3-27F642AECC4D}" type="presParOf" srcId="{D7FFF16D-68BF-D44C-94A8-E9CE57955931}" destId="{76EE8334-E47D-DC47-B629-8EC3B5CBA3AB}" srcOrd="10" destOrd="0" presId="urn:microsoft.com/office/officeart/2005/8/layout/chevron1"/>
    <dgm:cxn modelId="{0CF79F8F-4D58-6A48-BE14-800A7FC30485}" type="presParOf" srcId="{D7FFF16D-68BF-D44C-94A8-E9CE57955931}" destId="{F2ED35E1-27BB-4346-AAF3-4ABA7C08BA88}" srcOrd="11" destOrd="0" presId="urn:microsoft.com/office/officeart/2005/8/layout/chevron1"/>
    <dgm:cxn modelId="{352536E6-71D3-4240-9D59-187CC363B85B}" type="presParOf" srcId="{D7FFF16D-68BF-D44C-94A8-E9CE57955931}" destId="{DD16E47E-74D7-E84B-9B50-26A9C16DE093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8D5A581-4E5C-1E4D-B895-72E11A63258F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9F61FE38-799F-7643-8262-6EF83B028898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前端呈現</a:t>
          </a:r>
          <a:endParaRPr lang="zh-TW" altLang="en-US" dirty="0"/>
        </a:p>
      </dgm:t>
    </dgm:pt>
    <dgm:pt modelId="{DE66F93A-D801-CB4C-9622-D0C155E77AF8}" type="parTrans" cxnId="{2E9CF12B-8C27-924A-82A1-99098E7FB299}">
      <dgm:prSet/>
      <dgm:spPr/>
      <dgm:t>
        <a:bodyPr/>
        <a:lstStyle/>
        <a:p>
          <a:endParaRPr lang="zh-TW" altLang="en-US"/>
        </a:p>
      </dgm:t>
    </dgm:pt>
    <dgm:pt modelId="{761A7F0D-AEB6-7B41-A500-F98063B1843E}" type="sibTrans" cxnId="{2E9CF12B-8C27-924A-82A1-99098E7FB299}">
      <dgm:prSet/>
      <dgm:spPr/>
      <dgm:t>
        <a:bodyPr/>
        <a:lstStyle/>
        <a:p>
          <a:endParaRPr lang="zh-TW" altLang="en-US"/>
        </a:p>
      </dgm:t>
    </dgm:pt>
    <dgm:pt modelId="{A1B51D7C-2C4E-4B48-AC9D-C5BE5E19D63D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資料萃取</a:t>
          </a:r>
        </a:p>
      </dgm:t>
    </dgm:pt>
    <dgm:pt modelId="{96B96F37-77E7-BF43-AD7B-5440162811C8}" type="parTrans" cxnId="{7F485961-698B-9D46-8DDE-78ECF1A34A26}">
      <dgm:prSet/>
      <dgm:spPr/>
      <dgm:t>
        <a:bodyPr/>
        <a:lstStyle/>
        <a:p>
          <a:endParaRPr lang="zh-TW" altLang="en-US"/>
        </a:p>
      </dgm:t>
    </dgm:pt>
    <dgm:pt modelId="{5437AE71-B080-424C-893E-0A1CCE33191F}" type="sibTrans" cxnId="{7F485961-698B-9D46-8DDE-78ECF1A34A26}">
      <dgm:prSet/>
      <dgm:spPr/>
      <dgm:t>
        <a:bodyPr/>
        <a:lstStyle/>
        <a:p>
          <a:endParaRPr lang="zh-TW" altLang="en-US"/>
        </a:p>
      </dgm:t>
    </dgm:pt>
    <dgm:pt modelId="{DFBAD7BD-BB69-7C4E-8A83-D77B47FA4B7E}">
      <dgm:prSet phldrT="[文字]"/>
      <dgm:spPr>
        <a:gradFill flip="none" rotWithShape="1">
          <a:gsLst>
            <a:gs pos="20000">
              <a:schemeClr val="accent1">
                <a:lumMod val="50000"/>
              </a:schemeClr>
            </a:gs>
            <a:gs pos="100000">
              <a:schemeClr val="accent1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推薦模型</a:t>
          </a:r>
          <a:endParaRPr lang="zh-TW" altLang="en-US" dirty="0"/>
        </a:p>
      </dgm:t>
    </dgm:pt>
    <dgm:pt modelId="{8AB79F0A-5064-6348-89B1-975DF73D3F88}" type="parTrans" cxnId="{328341A3-261B-D343-B76C-81D8B59B3A7E}">
      <dgm:prSet/>
      <dgm:spPr/>
      <dgm:t>
        <a:bodyPr/>
        <a:lstStyle/>
        <a:p>
          <a:endParaRPr lang="zh-TW" altLang="en-US"/>
        </a:p>
      </dgm:t>
    </dgm:pt>
    <dgm:pt modelId="{616BC15C-B6FF-4446-900B-58D4E20BBCA3}" type="sibTrans" cxnId="{328341A3-261B-D343-B76C-81D8B59B3A7E}">
      <dgm:prSet/>
      <dgm:spPr/>
      <dgm:t>
        <a:bodyPr/>
        <a:lstStyle/>
        <a:p>
          <a:endParaRPr lang="zh-TW" altLang="en-US"/>
        </a:p>
      </dgm:t>
    </dgm:pt>
    <dgm:pt modelId="{B909DB86-BD80-584E-A7AC-F502F258FA33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雲端架構</a:t>
          </a:r>
          <a:endParaRPr lang="zh-TW" altLang="en-US" dirty="0"/>
        </a:p>
      </dgm:t>
    </dgm:pt>
    <dgm:pt modelId="{CBBB2ADE-239B-0945-B053-42F8EA17E504}" type="parTrans" cxnId="{8329F03D-4FFC-5141-8FA7-C66F8CD12A3C}">
      <dgm:prSet/>
      <dgm:spPr/>
      <dgm:t>
        <a:bodyPr/>
        <a:lstStyle/>
        <a:p>
          <a:endParaRPr lang="zh-TW" altLang="en-US"/>
        </a:p>
      </dgm:t>
    </dgm:pt>
    <dgm:pt modelId="{0DC9B956-2C0D-5740-ACF9-669DC4F61DC1}" type="sibTrans" cxnId="{8329F03D-4FFC-5141-8FA7-C66F8CD12A3C}">
      <dgm:prSet/>
      <dgm:spPr/>
      <dgm:t>
        <a:bodyPr/>
        <a:lstStyle/>
        <a:p>
          <a:endParaRPr lang="zh-TW" altLang="en-US"/>
        </a:p>
      </dgm:t>
    </dgm:pt>
    <dgm:pt modelId="{60AC747A-12DB-224E-8F60-F32BB0CB3429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未來展望</a:t>
          </a:r>
          <a:endParaRPr lang="zh-TW" altLang="en-US" dirty="0"/>
        </a:p>
      </dgm:t>
    </dgm:pt>
    <dgm:pt modelId="{1A159E0D-CD7F-9342-8B75-40DF7F1553FB}" type="parTrans" cxnId="{8A446FDD-58EB-DA42-9AC7-95645E94CC27}">
      <dgm:prSet/>
      <dgm:spPr/>
      <dgm:t>
        <a:bodyPr/>
        <a:lstStyle/>
        <a:p>
          <a:endParaRPr lang="zh-TW" altLang="en-US"/>
        </a:p>
      </dgm:t>
    </dgm:pt>
    <dgm:pt modelId="{8FE08A09-6530-914B-BA54-4189A2CC2966}" type="sibTrans" cxnId="{8A446FDD-58EB-DA42-9AC7-95645E94CC27}">
      <dgm:prSet/>
      <dgm:spPr/>
      <dgm:t>
        <a:bodyPr/>
        <a:lstStyle/>
        <a:p>
          <a:endParaRPr lang="zh-TW" altLang="en-US"/>
        </a:p>
      </dgm:t>
    </dgm:pt>
    <dgm:pt modelId="{30EDD458-DF63-8A48-AF5C-8D53AD7927B7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資料串流</a:t>
          </a:r>
          <a:endParaRPr lang="zh-TW" altLang="en-US" dirty="0"/>
        </a:p>
      </dgm:t>
    </dgm:pt>
    <dgm:pt modelId="{CC4CC480-4B42-D84D-AD4E-F768232C6CD7}" type="sibTrans" cxnId="{676D29E7-6FAE-A043-8669-0072708C41FB}">
      <dgm:prSet/>
      <dgm:spPr/>
      <dgm:t>
        <a:bodyPr/>
        <a:lstStyle/>
        <a:p>
          <a:endParaRPr lang="zh-TW" altLang="en-US"/>
        </a:p>
      </dgm:t>
    </dgm:pt>
    <dgm:pt modelId="{CC14F297-32D2-CB4E-A62C-57FD7AC26136}" type="parTrans" cxnId="{676D29E7-6FAE-A043-8669-0072708C41FB}">
      <dgm:prSet/>
      <dgm:spPr/>
      <dgm:t>
        <a:bodyPr/>
        <a:lstStyle/>
        <a:p>
          <a:endParaRPr lang="zh-TW" altLang="en-US"/>
        </a:p>
      </dgm:t>
    </dgm:pt>
    <dgm:pt modelId="{EB7F81A7-84E6-384E-94DE-9200EBC9DDAE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預測模型</a:t>
          </a:r>
          <a:endParaRPr lang="zh-TW" altLang="en-US" dirty="0"/>
        </a:p>
      </dgm:t>
    </dgm:pt>
    <dgm:pt modelId="{FF24A01D-5275-9841-9105-A7AEDE1B5DA3}" type="sibTrans" cxnId="{8A71B5AC-A9ED-EF49-8AC7-38DEB5CDD95C}">
      <dgm:prSet/>
      <dgm:spPr/>
      <dgm:t>
        <a:bodyPr/>
        <a:lstStyle/>
        <a:p>
          <a:endParaRPr lang="zh-TW" altLang="en-US"/>
        </a:p>
      </dgm:t>
    </dgm:pt>
    <dgm:pt modelId="{F9C9D814-4AA0-164D-B070-5D9AB918CDAA}" type="parTrans" cxnId="{8A71B5AC-A9ED-EF49-8AC7-38DEB5CDD95C}">
      <dgm:prSet/>
      <dgm:spPr/>
      <dgm:t>
        <a:bodyPr/>
        <a:lstStyle/>
        <a:p>
          <a:endParaRPr lang="zh-TW" altLang="en-US"/>
        </a:p>
      </dgm:t>
    </dgm:pt>
    <dgm:pt modelId="{D7FFF16D-68BF-D44C-94A8-E9CE57955931}" type="pres">
      <dgm:prSet presAssocID="{C8D5A581-4E5C-1E4D-B895-72E11A63258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4630EA11-8319-A542-B85F-F0FDE4455B71}" type="pres">
      <dgm:prSet presAssocID="{9F61FE38-799F-7643-8262-6EF83B028898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3E62DB4-EF18-954A-B0E6-38AA623A434C}" type="pres">
      <dgm:prSet presAssocID="{761A7F0D-AEB6-7B41-A500-F98063B1843E}" presName="parTxOnlySpace" presStyleCnt="0"/>
      <dgm:spPr/>
    </dgm:pt>
    <dgm:pt modelId="{3543F005-FA0F-6B47-8069-ED083127FC4C}" type="pres">
      <dgm:prSet presAssocID="{A1B51D7C-2C4E-4B48-AC9D-C5BE5E19D63D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19AB7AD-E0C8-CA4D-94F6-20ACDC01D8D5}" type="pres">
      <dgm:prSet presAssocID="{5437AE71-B080-424C-893E-0A1CCE33191F}" presName="parTxOnlySpace" presStyleCnt="0"/>
      <dgm:spPr/>
    </dgm:pt>
    <dgm:pt modelId="{1FBC7576-CCDD-DE4F-B86C-9ADB94A9D4C1}" type="pres">
      <dgm:prSet presAssocID="{DFBAD7BD-BB69-7C4E-8A83-D77B47FA4B7E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A15D956-DF5E-6D45-AA61-B9337F4B84D8}" type="pres">
      <dgm:prSet presAssocID="{616BC15C-B6FF-4446-900B-58D4E20BBCA3}" presName="parTxOnlySpace" presStyleCnt="0"/>
      <dgm:spPr/>
    </dgm:pt>
    <dgm:pt modelId="{EF063827-B939-C54C-A2DD-983583A581E3}" type="pres">
      <dgm:prSet presAssocID="{EB7F81A7-84E6-384E-94DE-9200EBC9DDAE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6EB0CBD-A407-6D42-9037-79E2EF36DA8B}" type="pres">
      <dgm:prSet presAssocID="{FF24A01D-5275-9841-9105-A7AEDE1B5DA3}" presName="parTxOnlySpace" presStyleCnt="0"/>
      <dgm:spPr/>
    </dgm:pt>
    <dgm:pt modelId="{D26BE5C2-3259-DD42-9AC5-BEEC6E8F6FA3}" type="pres">
      <dgm:prSet presAssocID="{30EDD458-DF63-8A48-AF5C-8D53AD7927B7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79EADC3-6EE5-9E45-ABEF-DE56EE793DF3}" type="pres">
      <dgm:prSet presAssocID="{CC4CC480-4B42-D84D-AD4E-F768232C6CD7}" presName="parTxOnlySpace" presStyleCnt="0"/>
      <dgm:spPr/>
    </dgm:pt>
    <dgm:pt modelId="{76EE8334-E47D-DC47-B629-8EC3B5CBA3AB}" type="pres">
      <dgm:prSet presAssocID="{B909DB86-BD80-584E-A7AC-F502F258FA33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2ED35E1-27BB-4346-AAF3-4ABA7C08BA88}" type="pres">
      <dgm:prSet presAssocID="{0DC9B956-2C0D-5740-ACF9-669DC4F61DC1}" presName="parTxOnlySpace" presStyleCnt="0"/>
      <dgm:spPr/>
    </dgm:pt>
    <dgm:pt modelId="{DD16E47E-74D7-E84B-9B50-26A9C16DE093}" type="pres">
      <dgm:prSet presAssocID="{60AC747A-12DB-224E-8F60-F32BB0CB3429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66B7B20B-9CE9-444C-BD94-E5779474CD40}" type="presOf" srcId="{A1B51D7C-2C4E-4B48-AC9D-C5BE5E19D63D}" destId="{3543F005-FA0F-6B47-8069-ED083127FC4C}" srcOrd="0" destOrd="0" presId="urn:microsoft.com/office/officeart/2005/8/layout/chevron1"/>
    <dgm:cxn modelId="{C51E8D15-4A24-F341-85C5-741214B11B55}" type="presOf" srcId="{B909DB86-BD80-584E-A7AC-F502F258FA33}" destId="{76EE8334-E47D-DC47-B629-8EC3B5CBA3AB}" srcOrd="0" destOrd="0" presId="urn:microsoft.com/office/officeart/2005/8/layout/chevron1"/>
    <dgm:cxn modelId="{2CC16F17-9DA8-674A-A5C9-454B0357BD84}" type="presOf" srcId="{EB7F81A7-84E6-384E-94DE-9200EBC9DDAE}" destId="{EF063827-B939-C54C-A2DD-983583A581E3}" srcOrd="0" destOrd="0" presId="urn:microsoft.com/office/officeart/2005/8/layout/chevron1"/>
    <dgm:cxn modelId="{7F485961-698B-9D46-8DDE-78ECF1A34A26}" srcId="{C8D5A581-4E5C-1E4D-B895-72E11A63258F}" destId="{A1B51D7C-2C4E-4B48-AC9D-C5BE5E19D63D}" srcOrd="1" destOrd="0" parTransId="{96B96F37-77E7-BF43-AD7B-5440162811C8}" sibTransId="{5437AE71-B080-424C-893E-0A1CCE33191F}"/>
    <dgm:cxn modelId="{492B213A-D406-8648-8461-B1D8163E4771}" type="presOf" srcId="{60AC747A-12DB-224E-8F60-F32BB0CB3429}" destId="{DD16E47E-74D7-E84B-9B50-26A9C16DE093}" srcOrd="0" destOrd="0" presId="urn:microsoft.com/office/officeart/2005/8/layout/chevron1"/>
    <dgm:cxn modelId="{63724D79-7C9C-F14A-BAD9-09D91009BE3D}" type="presOf" srcId="{C8D5A581-4E5C-1E4D-B895-72E11A63258F}" destId="{D7FFF16D-68BF-D44C-94A8-E9CE57955931}" srcOrd="0" destOrd="0" presId="urn:microsoft.com/office/officeart/2005/8/layout/chevron1"/>
    <dgm:cxn modelId="{8A71B5AC-A9ED-EF49-8AC7-38DEB5CDD95C}" srcId="{C8D5A581-4E5C-1E4D-B895-72E11A63258F}" destId="{EB7F81A7-84E6-384E-94DE-9200EBC9DDAE}" srcOrd="3" destOrd="0" parTransId="{F9C9D814-4AA0-164D-B070-5D9AB918CDAA}" sibTransId="{FF24A01D-5275-9841-9105-A7AEDE1B5DA3}"/>
    <dgm:cxn modelId="{676D29E7-6FAE-A043-8669-0072708C41FB}" srcId="{C8D5A581-4E5C-1E4D-B895-72E11A63258F}" destId="{30EDD458-DF63-8A48-AF5C-8D53AD7927B7}" srcOrd="4" destOrd="0" parTransId="{CC14F297-32D2-CB4E-A62C-57FD7AC26136}" sibTransId="{CC4CC480-4B42-D84D-AD4E-F768232C6CD7}"/>
    <dgm:cxn modelId="{9497F1E1-7BB9-0D40-9460-F4CB25379B3C}" type="presOf" srcId="{9F61FE38-799F-7643-8262-6EF83B028898}" destId="{4630EA11-8319-A542-B85F-F0FDE4455B71}" srcOrd="0" destOrd="0" presId="urn:microsoft.com/office/officeart/2005/8/layout/chevron1"/>
    <dgm:cxn modelId="{8A446FDD-58EB-DA42-9AC7-95645E94CC27}" srcId="{C8D5A581-4E5C-1E4D-B895-72E11A63258F}" destId="{60AC747A-12DB-224E-8F60-F32BB0CB3429}" srcOrd="6" destOrd="0" parTransId="{1A159E0D-CD7F-9342-8B75-40DF7F1553FB}" sibTransId="{8FE08A09-6530-914B-BA54-4189A2CC2966}"/>
    <dgm:cxn modelId="{328341A3-261B-D343-B76C-81D8B59B3A7E}" srcId="{C8D5A581-4E5C-1E4D-B895-72E11A63258F}" destId="{DFBAD7BD-BB69-7C4E-8A83-D77B47FA4B7E}" srcOrd="2" destOrd="0" parTransId="{8AB79F0A-5064-6348-89B1-975DF73D3F88}" sibTransId="{616BC15C-B6FF-4446-900B-58D4E20BBCA3}"/>
    <dgm:cxn modelId="{8329F03D-4FFC-5141-8FA7-C66F8CD12A3C}" srcId="{C8D5A581-4E5C-1E4D-B895-72E11A63258F}" destId="{B909DB86-BD80-584E-A7AC-F502F258FA33}" srcOrd="5" destOrd="0" parTransId="{CBBB2ADE-239B-0945-B053-42F8EA17E504}" sibTransId="{0DC9B956-2C0D-5740-ACF9-669DC4F61DC1}"/>
    <dgm:cxn modelId="{2E9CF12B-8C27-924A-82A1-99098E7FB299}" srcId="{C8D5A581-4E5C-1E4D-B895-72E11A63258F}" destId="{9F61FE38-799F-7643-8262-6EF83B028898}" srcOrd="0" destOrd="0" parTransId="{DE66F93A-D801-CB4C-9622-D0C155E77AF8}" sibTransId="{761A7F0D-AEB6-7B41-A500-F98063B1843E}"/>
    <dgm:cxn modelId="{B1BDDAE2-48A4-1243-BE97-D1949B84CA6C}" type="presOf" srcId="{30EDD458-DF63-8A48-AF5C-8D53AD7927B7}" destId="{D26BE5C2-3259-DD42-9AC5-BEEC6E8F6FA3}" srcOrd="0" destOrd="0" presId="urn:microsoft.com/office/officeart/2005/8/layout/chevron1"/>
    <dgm:cxn modelId="{639C6AF8-A294-564B-A569-30D4368C6B62}" type="presOf" srcId="{DFBAD7BD-BB69-7C4E-8A83-D77B47FA4B7E}" destId="{1FBC7576-CCDD-DE4F-B86C-9ADB94A9D4C1}" srcOrd="0" destOrd="0" presId="urn:microsoft.com/office/officeart/2005/8/layout/chevron1"/>
    <dgm:cxn modelId="{69DFC7E3-6683-B74E-9D26-73D7EE106E0C}" type="presParOf" srcId="{D7FFF16D-68BF-D44C-94A8-E9CE57955931}" destId="{4630EA11-8319-A542-B85F-F0FDE4455B71}" srcOrd="0" destOrd="0" presId="urn:microsoft.com/office/officeart/2005/8/layout/chevron1"/>
    <dgm:cxn modelId="{8E74CE61-E1EE-2548-A10F-7279955F6C57}" type="presParOf" srcId="{D7FFF16D-68BF-D44C-94A8-E9CE57955931}" destId="{A3E62DB4-EF18-954A-B0E6-38AA623A434C}" srcOrd="1" destOrd="0" presId="urn:microsoft.com/office/officeart/2005/8/layout/chevron1"/>
    <dgm:cxn modelId="{E4E330E6-38CD-634B-9846-C0599BD58592}" type="presParOf" srcId="{D7FFF16D-68BF-D44C-94A8-E9CE57955931}" destId="{3543F005-FA0F-6B47-8069-ED083127FC4C}" srcOrd="2" destOrd="0" presId="urn:microsoft.com/office/officeart/2005/8/layout/chevron1"/>
    <dgm:cxn modelId="{ECB43F93-66FB-6C42-93A5-5C9C65A5D9CC}" type="presParOf" srcId="{D7FFF16D-68BF-D44C-94A8-E9CE57955931}" destId="{419AB7AD-E0C8-CA4D-94F6-20ACDC01D8D5}" srcOrd="3" destOrd="0" presId="urn:microsoft.com/office/officeart/2005/8/layout/chevron1"/>
    <dgm:cxn modelId="{465522FA-2299-A142-B1DF-F9FADC190601}" type="presParOf" srcId="{D7FFF16D-68BF-D44C-94A8-E9CE57955931}" destId="{1FBC7576-CCDD-DE4F-B86C-9ADB94A9D4C1}" srcOrd="4" destOrd="0" presId="urn:microsoft.com/office/officeart/2005/8/layout/chevron1"/>
    <dgm:cxn modelId="{5BADDFD4-411B-EB41-B11B-63C519D5F7AF}" type="presParOf" srcId="{D7FFF16D-68BF-D44C-94A8-E9CE57955931}" destId="{3A15D956-DF5E-6D45-AA61-B9337F4B84D8}" srcOrd="5" destOrd="0" presId="urn:microsoft.com/office/officeart/2005/8/layout/chevron1"/>
    <dgm:cxn modelId="{4A0F11A1-439C-9D4A-B521-6770B380EDB1}" type="presParOf" srcId="{D7FFF16D-68BF-D44C-94A8-E9CE57955931}" destId="{EF063827-B939-C54C-A2DD-983583A581E3}" srcOrd="6" destOrd="0" presId="urn:microsoft.com/office/officeart/2005/8/layout/chevron1"/>
    <dgm:cxn modelId="{F75D7353-D59B-A644-8594-E396EBECDAC2}" type="presParOf" srcId="{D7FFF16D-68BF-D44C-94A8-E9CE57955931}" destId="{B6EB0CBD-A407-6D42-9037-79E2EF36DA8B}" srcOrd="7" destOrd="0" presId="urn:microsoft.com/office/officeart/2005/8/layout/chevron1"/>
    <dgm:cxn modelId="{2375A0AD-4625-9542-9D51-0BFA05A328CE}" type="presParOf" srcId="{D7FFF16D-68BF-D44C-94A8-E9CE57955931}" destId="{D26BE5C2-3259-DD42-9AC5-BEEC6E8F6FA3}" srcOrd="8" destOrd="0" presId="urn:microsoft.com/office/officeart/2005/8/layout/chevron1"/>
    <dgm:cxn modelId="{88CD6743-9655-4E43-9035-22CF963A42CB}" type="presParOf" srcId="{D7FFF16D-68BF-D44C-94A8-E9CE57955931}" destId="{E79EADC3-6EE5-9E45-ABEF-DE56EE793DF3}" srcOrd="9" destOrd="0" presId="urn:microsoft.com/office/officeart/2005/8/layout/chevron1"/>
    <dgm:cxn modelId="{9CAC1F10-2774-3345-9FB3-27F642AECC4D}" type="presParOf" srcId="{D7FFF16D-68BF-D44C-94A8-E9CE57955931}" destId="{76EE8334-E47D-DC47-B629-8EC3B5CBA3AB}" srcOrd="10" destOrd="0" presId="urn:microsoft.com/office/officeart/2005/8/layout/chevron1"/>
    <dgm:cxn modelId="{0CF79F8F-4D58-6A48-BE14-800A7FC30485}" type="presParOf" srcId="{D7FFF16D-68BF-D44C-94A8-E9CE57955931}" destId="{F2ED35E1-27BB-4346-AAF3-4ABA7C08BA88}" srcOrd="11" destOrd="0" presId="urn:microsoft.com/office/officeart/2005/8/layout/chevron1"/>
    <dgm:cxn modelId="{352536E6-71D3-4240-9D59-187CC363B85B}" type="presParOf" srcId="{D7FFF16D-68BF-D44C-94A8-E9CE57955931}" destId="{DD16E47E-74D7-E84B-9B50-26A9C16DE093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8D5A581-4E5C-1E4D-B895-72E11A63258F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9F61FE38-799F-7643-8262-6EF83B028898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前端呈現</a:t>
          </a:r>
          <a:endParaRPr lang="zh-TW" altLang="en-US" dirty="0"/>
        </a:p>
      </dgm:t>
    </dgm:pt>
    <dgm:pt modelId="{DE66F93A-D801-CB4C-9622-D0C155E77AF8}" type="parTrans" cxnId="{2E9CF12B-8C27-924A-82A1-99098E7FB299}">
      <dgm:prSet/>
      <dgm:spPr/>
      <dgm:t>
        <a:bodyPr/>
        <a:lstStyle/>
        <a:p>
          <a:endParaRPr lang="zh-TW" altLang="en-US"/>
        </a:p>
      </dgm:t>
    </dgm:pt>
    <dgm:pt modelId="{761A7F0D-AEB6-7B41-A500-F98063B1843E}" type="sibTrans" cxnId="{2E9CF12B-8C27-924A-82A1-99098E7FB299}">
      <dgm:prSet/>
      <dgm:spPr/>
      <dgm:t>
        <a:bodyPr/>
        <a:lstStyle/>
        <a:p>
          <a:endParaRPr lang="zh-TW" altLang="en-US"/>
        </a:p>
      </dgm:t>
    </dgm:pt>
    <dgm:pt modelId="{A1B51D7C-2C4E-4B48-AC9D-C5BE5E19D63D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資料萃取</a:t>
          </a:r>
        </a:p>
      </dgm:t>
    </dgm:pt>
    <dgm:pt modelId="{96B96F37-77E7-BF43-AD7B-5440162811C8}" type="parTrans" cxnId="{7F485961-698B-9D46-8DDE-78ECF1A34A26}">
      <dgm:prSet/>
      <dgm:spPr/>
      <dgm:t>
        <a:bodyPr/>
        <a:lstStyle/>
        <a:p>
          <a:endParaRPr lang="zh-TW" altLang="en-US"/>
        </a:p>
      </dgm:t>
    </dgm:pt>
    <dgm:pt modelId="{5437AE71-B080-424C-893E-0A1CCE33191F}" type="sibTrans" cxnId="{7F485961-698B-9D46-8DDE-78ECF1A34A26}">
      <dgm:prSet/>
      <dgm:spPr/>
      <dgm:t>
        <a:bodyPr/>
        <a:lstStyle/>
        <a:p>
          <a:endParaRPr lang="zh-TW" altLang="en-US"/>
        </a:p>
      </dgm:t>
    </dgm:pt>
    <dgm:pt modelId="{DFBAD7BD-BB69-7C4E-8A83-D77B47FA4B7E}">
      <dgm:prSet phldrT="[文字]"/>
      <dgm:spPr>
        <a:gradFill flip="none" rotWithShape="1">
          <a:gsLst>
            <a:gs pos="20000">
              <a:schemeClr val="accent1">
                <a:lumMod val="50000"/>
              </a:schemeClr>
            </a:gs>
            <a:gs pos="100000">
              <a:schemeClr val="accent1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推薦模型</a:t>
          </a:r>
          <a:endParaRPr lang="zh-TW" altLang="en-US" dirty="0"/>
        </a:p>
      </dgm:t>
    </dgm:pt>
    <dgm:pt modelId="{8AB79F0A-5064-6348-89B1-975DF73D3F88}" type="parTrans" cxnId="{328341A3-261B-D343-B76C-81D8B59B3A7E}">
      <dgm:prSet/>
      <dgm:spPr/>
      <dgm:t>
        <a:bodyPr/>
        <a:lstStyle/>
        <a:p>
          <a:endParaRPr lang="zh-TW" altLang="en-US"/>
        </a:p>
      </dgm:t>
    </dgm:pt>
    <dgm:pt modelId="{616BC15C-B6FF-4446-900B-58D4E20BBCA3}" type="sibTrans" cxnId="{328341A3-261B-D343-B76C-81D8B59B3A7E}">
      <dgm:prSet/>
      <dgm:spPr/>
      <dgm:t>
        <a:bodyPr/>
        <a:lstStyle/>
        <a:p>
          <a:endParaRPr lang="zh-TW" altLang="en-US"/>
        </a:p>
      </dgm:t>
    </dgm:pt>
    <dgm:pt modelId="{B909DB86-BD80-584E-A7AC-F502F258FA33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雲端架構</a:t>
          </a:r>
          <a:endParaRPr lang="zh-TW" altLang="en-US" dirty="0"/>
        </a:p>
      </dgm:t>
    </dgm:pt>
    <dgm:pt modelId="{CBBB2ADE-239B-0945-B053-42F8EA17E504}" type="parTrans" cxnId="{8329F03D-4FFC-5141-8FA7-C66F8CD12A3C}">
      <dgm:prSet/>
      <dgm:spPr/>
      <dgm:t>
        <a:bodyPr/>
        <a:lstStyle/>
        <a:p>
          <a:endParaRPr lang="zh-TW" altLang="en-US"/>
        </a:p>
      </dgm:t>
    </dgm:pt>
    <dgm:pt modelId="{0DC9B956-2C0D-5740-ACF9-669DC4F61DC1}" type="sibTrans" cxnId="{8329F03D-4FFC-5141-8FA7-C66F8CD12A3C}">
      <dgm:prSet/>
      <dgm:spPr/>
      <dgm:t>
        <a:bodyPr/>
        <a:lstStyle/>
        <a:p>
          <a:endParaRPr lang="zh-TW" altLang="en-US"/>
        </a:p>
      </dgm:t>
    </dgm:pt>
    <dgm:pt modelId="{60AC747A-12DB-224E-8F60-F32BB0CB3429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未來展望</a:t>
          </a:r>
          <a:endParaRPr lang="zh-TW" altLang="en-US" dirty="0"/>
        </a:p>
      </dgm:t>
    </dgm:pt>
    <dgm:pt modelId="{1A159E0D-CD7F-9342-8B75-40DF7F1553FB}" type="parTrans" cxnId="{8A446FDD-58EB-DA42-9AC7-95645E94CC27}">
      <dgm:prSet/>
      <dgm:spPr/>
      <dgm:t>
        <a:bodyPr/>
        <a:lstStyle/>
        <a:p>
          <a:endParaRPr lang="zh-TW" altLang="en-US"/>
        </a:p>
      </dgm:t>
    </dgm:pt>
    <dgm:pt modelId="{8FE08A09-6530-914B-BA54-4189A2CC2966}" type="sibTrans" cxnId="{8A446FDD-58EB-DA42-9AC7-95645E94CC27}">
      <dgm:prSet/>
      <dgm:spPr/>
      <dgm:t>
        <a:bodyPr/>
        <a:lstStyle/>
        <a:p>
          <a:endParaRPr lang="zh-TW" altLang="en-US"/>
        </a:p>
      </dgm:t>
    </dgm:pt>
    <dgm:pt modelId="{30EDD458-DF63-8A48-AF5C-8D53AD7927B7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資料串流</a:t>
          </a:r>
          <a:endParaRPr lang="zh-TW" altLang="en-US" dirty="0"/>
        </a:p>
      </dgm:t>
    </dgm:pt>
    <dgm:pt modelId="{CC4CC480-4B42-D84D-AD4E-F768232C6CD7}" type="sibTrans" cxnId="{676D29E7-6FAE-A043-8669-0072708C41FB}">
      <dgm:prSet/>
      <dgm:spPr/>
      <dgm:t>
        <a:bodyPr/>
        <a:lstStyle/>
        <a:p>
          <a:endParaRPr lang="zh-TW" altLang="en-US"/>
        </a:p>
      </dgm:t>
    </dgm:pt>
    <dgm:pt modelId="{CC14F297-32D2-CB4E-A62C-57FD7AC26136}" type="parTrans" cxnId="{676D29E7-6FAE-A043-8669-0072708C41FB}">
      <dgm:prSet/>
      <dgm:spPr/>
      <dgm:t>
        <a:bodyPr/>
        <a:lstStyle/>
        <a:p>
          <a:endParaRPr lang="zh-TW" altLang="en-US"/>
        </a:p>
      </dgm:t>
    </dgm:pt>
    <dgm:pt modelId="{EB7F81A7-84E6-384E-94DE-9200EBC9DDAE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預測模型</a:t>
          </a:r>
          <a:endParaRPr lang="zh-TW" altLang="en-US" dirty="0"/>
        </a:p>
      </dgm:t>
    </dgm:pt>
    <dgm:pt modelId="{FF24A01D-5275-9841-9105-A7AEDE1B5DA3}" type="sibTrans" cxnId="{8A71B5AC-A9ED-EF49-8AC7-38DEB5CDD95C}">
      <dgm:prSet/>
      <dgm:spPr/>
      <dgm:t>
        <a:bodyPr/>
        <a:lstStyle/>
        <a:p>
          <a:endParaRPr lang="zh-TW" altLang="en-US"/>
        </a:p>
      </dgm:t>
    </dgm:pt>
    <dgm:pt modelId="{F9C9D814-4AA0-164D-B070-5D9AB918CDAA}" type="parTrans" cxnId="{8A71B5AC-A9ED-EF49-8AC7-38DEB5CDD95C}">
      <dgm:prSet/>
      <dgm:spPr/>
      <dgm:t>
        <a:bodyPr/>
        <a:lstStyle/>
        <a:p>
          <a:endParaRPr lang="zh-TW" altLang="en-US"/>
        </a:p>
      </dgm:t>
    </dgm:pt>
    <dgm:pt modelId="{D7FFF16D-68BF-D44C-94A8-E9CE57955931}" type="pres">
      <dgm:prSet presAssocID="{C8D5A581-4E5C-1E4D-B895-72E11A63258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4630EA11-8319-A542-B85F-F0FDE4455B71}" type="pres">
      <dgm:prSet presAssocID="{9F61FE38-799F-7643-8262-6EF83B028898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3E62DB4-EF18-954A-B0E6-38AA623A434C}" type="pres">
      <dgm:prSet presAssocID="{761A7F0D-AEB6-7B41-A500-F98063B1843E}" presName="parTxOnlySpace" presStyleCnt="0"/>
      <dgm:spPr/>
    </dgm:pt>
    <dgm:pt modelId="{3543F005-FA0F-6B47-8069-ED083127FC4C}" type="pres">
      <dgm:prSet presAssocID="{A1B51D7C-2C4E-4B48-AC9D-C5BE5E19D63D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19AB7AD-E0C8-CA4D-94F6-20ACDC01D8D5}" type="pres">
      <dgm:prSet presAssocID="{5437AE71-B080-424C-893E-0A1CCE33191F}" presName="parTxOnlySpace" presStyleCnt="0"/>
      <dgm:spPr/>
    </dgm:pt>
    <dgm:pt modelId="{1FBC7576-CCDD-DE4F-B86C-9ADB94A9D4C1}" type="pres">
      <dgm:prSet presAssocID="{DFBAD7BD-BB69-7C4E-8A83-D77B47FA4B7E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A15D956-DF5E-6D45-AA61-B9337F4B84D8}" type="pres">
      <dgm:prSet presAssocID="{616BC15C-B6FF-4446-900B-58D4E20BBCA3}" presName="parTxOnlySpace" presStyleCnt="0"/>
      <dgm:spPr/>
    </dgm:pt>
    <dgm:pt modelId="{EF063827-B939-C54C-A2DD-983583A581E3}" type="pres">
      <dgm:prSet presAssocID="{EB7F81A7-84E6-384E-94DE-9200EBC9DDAE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6EB0CBD-A407-6D42-9037-79E2EF36DA8B}" type="pres">
      <dgm:prSet presAssocID="{FF24A01D-5275-9841-9105-A7AEDE1B5DA3}" presName="parTxOnlySpace" presStyleCnt="0"/>
      <dgm:spPr/>
    </dgm:pt>
    <dgm:pt modelId="{D26BE5C2-3259-DD42-9AC5-BEEC6E8F6FA3}" type="pres">
      <dgm:prSet presAssocID="{30EDD458-DF63-8A48-AF5C-8D53AD7927B7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79EADC3-6EE5-9E45-ABEF-DE56EE793DF3}" type="pres">
      <dgm:prSet presAssocID="{CC4CC480-4B42-D84D-AD4E-F768232C6CD7}" presName="parTxOnlySpace" presStyleCnt="0"/>
      <dgm:spPr/>
    </dgm:pt>
    <dgm:pt modelId="{76EE8334-E47D-DC47-B629-8EC3B5CBA3AB}" type="pres">
      <dgm:prSet presAssocID="{B909DB86-BD80-584E-A7AC-F502F258FA33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2ED35E1-27BB-4346-AAF3-4ABA7C08BA88}" type="pres">
      <dgm:prSet presAssocID="{0DC9B956-2C0D-5740-ACF9-669DC4F61DC1}" presName="parTxOnlySpace" presStyleCnt="0"/>
      <dgm:spPr/>
    </dgm:pt>
    <dgm:pt modelId="{DD16E47E-74D7-E84B-9B50-26A9C16DE093}" type="pres">
      <dgm:prSet presAssocID="{60AC747A-12DB-224E-8F60-F32BB0CB3429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66B7B20B-9CE9-444C-BD94-E5779474CD40}" type="presOf" srcId="{A1B51D7C-2C4E-4B48-AC9D-C5BE5E19D63D}" destId="{3543F005-FA0F-6B47-8069-ED083127FC4C}" srcOrd="0" destOrd="0" presId="urn:microsoft.com/office/officeart/2005/8/layout/chevron1"/>
    <dgm:cxn modelId="{C51E8D15-4A24-F341-85C5-741214B11B55}" type="presOf" srcId="{B909DB86-BD80-584E-A7AC-F502F258FA33}" destId="{76EE8334-E47D-DC47-B629-8EC3B5CBA3AB}" srcOrd="0" destOrd="0" presId="urn:microsoft.com/office/officeart/2005/8/layout/chevron1"/>
    <dgm:cxn modelId="{2CC16F17-9DA8-674A-A5C9-454B0357BD84}" type="presOf" srcId="{EB7F81A7-84E6-384E-94DE-9200EBC9DDAE}" destId="{EF063827-B939-C54C-A2DD-983583A581E3}" srcOrd="0" destOrd="0" presId="urn:microsoft.com/office/officeart/2005/8/layout/chevron1"/>
    <dgm:cxn modelId="{7F485961-698B-9D46-8DDE-78ECF1A34A26}" srcId="{C8D5A581-4E5C-1E4D-B895-72E11A63258F}" destId="{A1B51D7C-2C4E-4B48-AC9D-C5BE5E19D63D}" srcOrd="1" destOrd="0" parTransId="{96B96F37-77E7-BF43-AD7B-5440162811C8}" sibTransId="{5437AE71-B080-424C-893E-0A1CCE33191F}"/>
    <dgm:cxn modelId="{492B213A-D406-8648-8461-B1D8163E4771}" type="presOf" srcId="{60AC747A-12DB-224E-8F60-F32BB0CB3429}" destId="{DD16E47E-74D7-E84B-9B50-26A9C16DE093}" srcOrd="0" destOrd="0" presId="urn:microsoft.com/office/officeart/2005/8/layout/chevron1"/>
    <dgm:cxn modelId="{8A71B5AC-A9ED-EF49-8AC7-38DEB5CDD95C}" srcId="{C8D5A581-4E5C-1E4D-B895-72E11A63258F}" destId="{EB7F81A7-84E6-384E-94DE-9200EBC9DDAE}" srcOrd="3" destOrd="0" parTransId="{F9C9D814-4AA0-164D-B070-5D9AB918CDAA}" sibTransId="{FF24A01D-5275-9841-9105-A7AEDE1B5DA3}"/>
    <dgm:cxn modelId="{63724D79-7C9C-F14A-BAD9-09D91009BE3D}" type="presOf" srcId="{C8D5A581-4E5C-1E4D-B895-72E11A63258F}" destId="{D7FFF16D-68BF-D44C-94A8-E9CE57955931}" srcOrd="0" destOrd="0" presId="urn:microsoft.com/office/officeart/2005/8/layout/chevron1"/>
    <dgm:cxn modelId="{676D29E7-6FAE-A043-8669-0072708C41FB}" srcId="{C8D5A581-4E5C-1E4D-B895-72E11A63258F}" destId="{30EDD458-DF63-8A48-AF5C-8D53AD7927B7}" srcOrd="4" destOrd="0" parTransId="{CC14F297-32D2-CB4E-A62C-57FD7AC26136}" sibTransId="{CC4CC480-4B42-D84D-AD4E-F768232C6CD7}"/>
    <dgm:cxn modelId="{9497F1E1-7BB9-0D40-9460-F4CB25379B3C}" type="presOf" srcId="{9F61FE38-799F-7643-8262-6EF83B028898}" destId="{4630EA11-8319-A542-B85F-F0FDE4455B71}" srcOrd="0" destOrd="0" presId="urn:microsoft.com/office/officeart/2005/8/layout/chevron1"/>
    <dgm:cxn modelId="{8A446FDD-58EB-DA42-9AC7-95645E94CC27}" srcId="{C8D5A581-4E5C-1E4D-B895-72E11A63258F}" destId="{60AC747A-12DB-224E-8F60-F32BB0CB3429}" srcOrd="6" destOrd="0" parTransId="{1A159E0D-CD7F-9342-8B75-40DF7F1553FB}" sibTransId="{8FE08A09-6530-914B-BA54-4189A2CC2966}"/>
    <dgm:cxn modelId="{328341A3-261B-D343-B76C-81D8B59B3A7E}" srcId="{C8D5A581-4E5C-1E4D-B895-72E11A63258F}" destId="{DFBAD7BD-BB69-7C4E-8A83-D77B47FA4B7E}" srcOrd="2" destOrd="0" parTransId="{8AB79F0A-5064-6348-89B1-975DF73D3F88}" sibTransId="{616BC15C-B6FF-4446-900B-58D4E20BBCA3}"/>
    <dgm:cxn modelId="{8329F03D-4FFC-5141-8FA7-C66F8CD12A3C}" srcId="{C8D5A581-4E5C-1E4D-B895-72E11A63258F}" destId="{B909DB86-BD80-584E-A7AC-F502F258FA33}" srcOrd="5" destOrd="0" parTransId="{CBBB2ADE-239B-0945-B053-42F8EA17E504}" sibTransId="{0DC9B956-2C0D-5740-ACF9-669DC4F61DC1}"/>
    <dgm:cxn modelId="{2E9CF12B-8C27-924A-82A1-99098E7FB299}" srcId="{C8D5A581-4E5C-1E4D-B895-72E11A63258F}" destId="{9F61FE38-799F-7643-8262-6EF83B028898}" srcOrd="0" destOrd="0" parTransId="{DE66F93A-D801-CB4C-9622-D0C155E77AF8}" sibTransId="{761A7F0D-AEB6-7B41-A500-F98063B1843E}"/>
    <dgm:cxn modelId="{B1BDDAE2-48A4-1243-BE97-D1949B84CA6C}" type="presOf" srcId="{30EDD458-DF63-8A48-AF5C-8D53AD7927B7}" destId="{D26BE5C2-3259-DD42-9AC5-BEEC6E8F6FA3}" srcOrd="0" destOrd="0" presId="urn:microsoft.com/office/officeart/2005/8/layout/chevron1"/>
    <dgm:cxn modelId="{639C6AF8-A294-564B-A569-30D4368C6B62}" type="presOf" srcId="{DFBAD7BD-BB69-7C4E-8A83-D77B47FA4B7E}" destId="{1FBC7576-CCDD-DE4F-B86C-9ADB94A9D4C1}" srcOrd="0" destOrd="0" presId="urn:microsoft.com/office/officeart/2005/8/layout/chevron1"/>
    <dgm:cxn modelId="{69DFC7E3-6683-B74E-9D26-73D7EE106E0C}" type="presParOf" srcId="{D7FFF16D-68BF-D44C-94A8-E9CE57955931}" destId="{4630EA11-8319-A542-B85F-F0FDE4455B71}" srcOrd="0" destOrd="0" presId="urn:microsoft.com/office/officeart/2005/8/layout/chevron1"/>
    <dgm:cxn modelId="{8E74CE61-E1EE-2548-A10F-7279955F6C57}" type="presParOf" srcId="{D7FFF16D-68BF-D44C-94A8-E9CE57955931}" destId="{A3E62DB4-EF18-954A-B0E6-38AA623A434C}" srcOrd="1" destOrd="0" presId="urn:microsoft.com/office/officeart/2005/8/layout/chevron1"/>
    <dgm:cxn modelId="{E4E330E6-38CD-634B-9846-C0599BD58592}" type="presParOf" srcId="{D7FFF16D-68BF-D44C-94A8-E9CE57955931}" destId="{3543F005-FA0F-6B47-8069-ED083127FC4C}" srcOrd="2" destOrd="0" presId="urn:microsoft.com/office/officeart/2005/8/layout/chevron1"/>
    <dgm:cxn modelId="{ECB43F93-66FB-6C42-93A5-5C9C65A5D9CC}" type="presParOf" srcId="{D7FFF16D-68BF-D44C-94A8-E9CE57955931}" destId="{419AB7AD-E0C8-CA4D-94F6-20ACDC01D8D5}" srcOrd="3" destOrd="0" presId="urn:microsoft.com/office/officeart/2005/8/layout/chevron1"/>
    <dgm:cxn modelId="{465522FA-2299-A142-B1DF-F9FADC190601}" type="presParOf" srcId="{D7FFF16D-68BF-D44C-94A8-E9CE57955931}" destId="{1FBC7576-CCDD-DE4F-B86C-9ADB94A9D4C1}" srcOrd="4" destOrd="0" presId="urn:microsoft.com/office/officeart/2005/8/layout/chevron1"/>
    <dgm:cxn modelId="{5BADDFD4-411B-EB41-B11B-63C519D5F7AF}" type="presParOf" srcId="{D7FFF16D-68BF-D44C-94A8-E9CE57955931}" destId="{3A15D956-DF5E-6D45-AA61-B9337F4B84D8}" srcOrd="5" destOrd="0" presId="urn:microsoft.com/office/officeart/2005/8/layout/chevron1"/>
    <dgm:cxn modelId="{4A0F11A1-439C-9D4A-B521-6770B380EDB1}" type="presParOf" srcId="{D7FFF16D-68BF-D44C-94A8-E9CE57955931}" destId="{EF063827-B939-C54C-A2DD-983583A581E3}" srcOrd="6" destOrd="0" presId="urn:microsoft.com/office/officeart/2005/8/layout/chevron1"/>
    <dgm:cxn modelId="{F75D7353-D59B-A644-8594-E396EBECDAC2}" type="presParOf" srcId="{D7FFF16D-68BF-D44C-94A8-E9CE57955931}" destId="{B6EB0CBD-A407-6D42-9037-79E2EF36DA8B}" srcOrd="7" destOrd="0" presId="urn:microsoft.com/office/officeart/2005/8/layout/chevron1"/>
    <dgm:cxn modelId="{2375A0AD-4625-9542-9D51-0BFA05A328CE}" type="presParOf" srcId="{D7FFF16D-68BF-D44C-94A8-E9CE57955931}" destId="{D26BE5C2-3259-DD42-9AC5-BEEC6E8F6FA3}" srcOrd="8" destOrd="0" presId="urn:microsoft.com/office/officeart/2005/8/layout/chevron1"/>
    <dgm:cxn modelId="{88CD6743-9655-4E43-9035-22CF963A42CB}" type="presParOf" srcId="{D7FFF16D-68BF-D44C-94A8-E9CE57955931}" destId="{E79EADC3-6EE5-9E45-ABEF-DE56EE793DF3}" srcOrd="9" destOrd="0" presId="urn:microsoft.com/office/officeart/2005/8/layout/chevron1"/>
    <dgm:cxn modelId="{9CAC1F10-2774-3345-9FB3-27F642AECC4D}" type="presParOf" srcId="{D7FFF16D-68BF-D44C-94A8-E9CE57955931}" destId="{76EE8334-E47D-DC47-B629-8EC3B5CBA3AB}" srcOrd="10" destOrd="0" presId="urn:microsoft.com/office/officeart/2005/8/layout/chevron1"/>
    <dgm:cxn modelId="{0CF79F8F-4D58-6A48-BE14-800A7FC30485}" type="presParOf" srcId="{D7FFF16D-68BF-D44C-94A8-E9CE57955931}" destId="{F2ED35E1-27BB-4346-AAF3-4ABA7C08BA88}" srcOrd="11" destOrd="0" presId="urn:microsoft.com/office/officeart/2005/8/layout/chevron1"/>
    <dgm:cxn modelId="{352536E6-71D3-4240-9D59-187CC363B85B}" type="presParOf" srcId="{D7FFF16D-68BF-D44C-94A8-E9CE57955931}" destId="{DD16E47E-74D7-E84B-9B50-26A9C16DE093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8D5A581-4E5C-1E4D-B895-72E11A63258F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9F61FE38-799F-7643-8262-6EF83B028898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前端呈現</a:t>
          </a:r>
          <a:endParaRPr lang="zh-TW" altLang="en-US" dirty="0"/>
        </a:p>
      </dgm:t>
    </dgm:pt>
    <dgm:pt modelId="{DE66F93A-D801-CB4C-9622-D0C155E77AF8}" type="parTrans" cxnId="{2E9CF12B-8C27-924A-82A1-99098E7FB299}">
      <dgm:prSet/>
      <dgm:spPr/>
      <dgm:t>
        <a:bodyPr/>
        <a:lstStyle/>
        <a:p>
          <a:endParaRPr lang="zh-TW" altLang="en-US"/>
        </a:p>
      </dgm:t>
    </dgm:pt>
    <dgm:pt modelId="{761A7F0D-AEB6-7B41-A500-F98063B1843E}" type="sibTrans" cxnId="{2E9CF12B-8C27-924A-82A1-99098E7FB299}">
      <dgm:prSet/>
      <dgm:spPr/>
      <dgm:t>
        <a:bodyPr/>
        <a:lstStyle/>
        <a:p>
          <a:endParaRPr lang="zh-TW" altLang="en-US"/>
        </a:p>
      </dgm:t>
    </dgm:pt>
    <dgm:pt modelId="{A1B51D7C-2C4E-4B48-AC9D-C5BE5E19D63D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資料萃取</a:t>
          </a:r>
        </a:p>
      </dgm:t>
    </dgm:pt>
    <dgm:pt modelId="{96B96F37-77E7-BF43-AD7B-5440162811C8}" type="parTrans" cxnId="{7F485961-698B-9D46-8DDE-78ECF1A34A26}">
      <dgm:prSet/>
      <dgm:spPr/>
      <dgm:t>
        <a:bodyPr/>
        <a:lstStyle/>
        <a:p>
          <a:endParaRPr lang="zh-TW" altLang="en-US"/>
        </a:p>
      </dgm:t>
    </dgm:pt>
    <dgm:pt modelId="{5437AE71-B080-424C-893E-0A1CCE33191F}" type="sibTrans" cxnId="{7F485961-698B-9D46-8DDE-78ECF1A34A26}">
      <dgm:prSet/>
      <dgm:spPr/>
      <dgm:t>
        <a:bodyPr/>
        <a:lstStyle/>
        <a:p>
          <a:endParaRPr lang="zh-TW" altLang="en-US"/>
        </a:p>
      </dgm:t>
    </dgm:pt>
    <dgm:pt modelId="{DFBAD7BD-BB69-7C4E-8A83-D77B47FA4B7E}">
      <dgm:prSet phldrT="[文字]"/>
      <dgm:spPr>
        <a:gradFill flip="none" rotWithShape="1">
          <a:gsLst>
            <a:gs pos="20000">
              <a:schemeClr val="accent1">
                <a:lumMod val="50000"/>
              </a:schemeClr>
            </a:gs>
            <a:gs pos="100000">
              <a:schemeClr val="accent1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推薦模型</a:t>
          </a:r>
          <a:endParaRPr lang="zh-TW" altLang="en-US" dirty="0"/>
        </a:p>
      </dgm:t>
    </dgm:pt>
    <dgm:pt modelId="{8AB79F0A-5064-6348-89B1-975DF73D3F88}" type="parTrans" cxnId="{328341A3-261B-D343-B76C-81D8B59B3A7E}">
      <dgm:prSet/>
      <dgm:spPr/>
      <dgm:t>
        <a:bodyPr/>
        <a:lstStyle/>
        <a:p>
          <a:endParaRPr lang="zh-TW" altLang="en-US"/>
        </a:p>
      </dgm:t>
    </dgm:pt>
    <dgm:pt modelId="{616BC15C-B6FF-4446-900B-58D4E20BBCA3}" type="sibTrans" cxnId="{328341A3-261B-D343-B76C-81D8B59B3A7E}">
      <dgm:prSet/>
      <dgm:spPr/>
      <dgm:t>
        <a:bodyPr/>
        <a:lstStyle/>
        <a:p>
          <a:endParaRPr lang="zh-TW" altLang="en-US"/>
        </a:p>
      </dgm:t>
    </dgm:pt>
    <dgm:pt modelId="{B909DB86-BD80-584E-A7AC-F502F258FA33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雲端架構</a:t>
          </a:r>
          <a:endParaRPr lang="zh-TW" altLang="en-US" dirty="0"/>
        </a:p>
      </dgm:t>
    </dgm:pt>
    <dgm:pt modelId="{CBBB2ADE-239B-0945-B053-42F8EA17E504}" type="parTrans" cxnId="{8329F03D-4FFC-5141-8FA7-C66F8CD12A3C}">
      <dgm:prSet/>
      <dgm:spPr/>
      <dgm:t>
        <a:bodyPr/>
        <a:lstStyle/>
        <a:p>
          <a:endParaRPr lang="zh-TW" altLang="en-US"/>
        </a:p>
      </dgm:t>
    </dgm:pt>
    <dgm:pt modelId="{0DC9B956-2C0D-5740-ACF9-669DC4F61DC1}" type="sibTrans" cxnId="{8329F03D-4FFC-5141-8FA7-C66F8CD12A3C}">
      <dgm:prSet/>
      <dgm:spPr/>
      <dgm:t>
        <a:bodyPr/>
        <a:lstStyle/>
        <a:p>
          <a:endParaRPr lang="zh-TW" altLang="en-US"/>
        </a:p>
      </dgm:t>
    </dgm:pt>
    <dgm:pt modelId="{60AC747A-12DB-224E-8F60-F32BB0CB3429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未來展望</a:t>
          </a:r>
          <a:endParaRPr lang="zh-TW" altLang="en-US" dirty="0"/>
        </a:p>
      </dgm:t>
    </dgm:pt>
    <dgm:pt modelId="{1A159E0D-CD7F-9342-8B75-40DF7F1553FB}" type="parTrans" cxnId="{8A446FDD-58EB-DA42-9AC7-95645E94CC27}">
      <dgm:prSet/>
      <dgm:spPr/>
      <dgm:t>
        <a:bodyPr/>
        <a:lstStyle/>
        <a:p>
          <a:endParaRPr lang="zh-TW" altLang="en-US"/>
        </a:p>
      </dgm:t>
    </dgm:pt>
    <dgm:pt modelId="{8FE08A09-6530-914B-BA54-4189A2CC2966}" type="sibTrans" cxnId="{8A446FDD-58EB-DA42-9AC7-95645E94CC27}">
      <dgm:prSet/>
      <dgm:spPr/>
      <dgm:t>
        <a:bodyPr/>
        <a:lstStyle/>
        <a:p>
          <a:endParaRPr lang="zh-TW" altLang="en-US"/>
        </a:p>
      </dgm:t>
    </dgm:pt>
    <dgm:pt modelId="{30EDD458-DF63-8A48-AF5C-8D53AD7927B7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資料串流</a:t>
          </a:r>
          <a:endParaRPr lang="zh-TW" altLang="en-US" dirty="0"/>
        </a:p>
      </dgm:t>
    </dgm:pt>
    <dgm:pt modelId="{CC4CC480-4B42-D84D-AD4E-F768232C6CD7}" type="sibTrans" cxnId="{676D29E7-6FAE-A043-8669-0072708C41FB}">
      <dgm:prSet/>
      <dgm:spPr/>
      <dgm:t>
        <a:bodyPr/>
        <a:lstStyle/>
        <a:p>
          <a:endParaRPr lang="zh-TW" altLang="en-US"/>
        </a:p>
      </dgm:t>
    </dgm:pt>
    <dgm:pt modelId="{CC14F297-32D2-CB4E-A62C-57FD7AC26136}" type="parTrans" cxnId="{676D29E7-6FAE-A043-8669-0072708C41FB}">
      <dgm:prSet/>
      <dgm:spPr/>
      <dgm:t>
        <a:bodyPr/>
        <a:lstStyle/>
        <a:p>
          <a:endParaRPr lang="zh-TW" altLang="en-US"/>
        </a:p>
      </dgm:t>
    </dgm:pt>
    <dgm:pt modelId="{EB7F81A7-84E6-384E-94DE-9200EBC9DDAE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預測模型</a:t>
          </a:r>
          <a:endParaRPr lang="zh-TW" altLang="en-US" dirty="0"/>
        </a:p>
      </dgm:t>
    </dgm:pt>
    <dgm:pt modelId="{FF24A01D-5275-9841-9105-A7AEDE1B5DA3}" type="sibTrans" cxnId="{8A71B5AC-A9ED-EF49-8AC7-38DEB5CDD95C}">
      <dgm:prSet/>
      <dgm:spPr/>
      <dgm:t>
        <a:bodyPr/>
        <a:lstStyle/>
        <a:p>
          <a:endParaRPr lang="zh-TW" altLang="en-US"/>
        </a:p>
      </dgm:t>
    </dgm:pt>
    <dgm:pt modelId="{F9C9D814-4AA0-164D-B070-5D9AB918CDAA}" type="parTrans" cxnId="{8A71B5AC-A9ED-EF49-8AC7-38DEB5CDD95C}">
      <dgm:prSet/>
      <dgm:spPr/>
      <dgm:t>
        <a:bodyPr/>
        <a:lstStyle/>
        <a:p>
          <a:endParaRPr lang="zh-TW" altLang="en-US"/>
        </a:p>
      </dgm:t>
    </dgm:pt>
    <dgm:pt modelId="{D7FFF16D-68BF-D44C-94A8-E9CE57955931}" type="pres">
      <dgm:prSet presAssocID="{C8D5A581-4E5C-1E4D-B895-72E11A63258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4630EA11-8319-A542-B85F-F0FDE4455B71}" type="pres">
      <dgm:prSet presAssocID="{9F61FE38-799F-7643-8262-6EF83B028898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3E62DB4-EF18-954A-B0E6-38AA623A434C}" type="pres">
      <dgm:prSet presAssocID="{761A7F0D-AEB6-7B41-A500-F98063B1843E}" presName="parTxOnlySpace" presStyleCnt="0"/>
      <dgm:spPr/>
    </dgm:pt>
    <dgm:pt modelId="{3543F005-FA0F-6B47-8069-ED083127FC4C}" type="pres">
      <dgm:prSet presAssocID="{A1B51D7C-2C4E-4B48-AC9D-C5BE5E19D63D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19AB7AD-E0C8-CA4D-94F6-20ACDC01D8D5}" type="pres">
      <dgm:prSet presAssocID="{5437AE71-B080-424C-893E-0A1CCE33191F}" presName="parTxOnlySpace" presStyleCnt="0"/>
      <dgm:spPr/>
    </dgm:pt>
    <dgm:pt modelId="{1FBC7576-CCDD-DE4F-B86C-9ADB94A9D4C1}" type="pres">
      <dgm:prSet presAssocID="{DFBAD7BD-BB69-7C4E-8A83-D77B47FA4B7E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A15D956-DF5E-6D45-AA61-B9337F4B84D8}" type="pres">
      <dgm:prSet presAssocID="{616BC15C-B6FF-4446-900B-58D4E20BBCA3}" presName="parTxOnlySpace" presStyleCnt="0"/>
      <dgm:spPr/>
    </dgm:pt>
    <dgm:pt modelId="{EF063827-B939-C54C-A2DD-983583A581E3}" type="pres">
      <dgm:prSet presAssocID="{EB7F81A7-84E6-384E-94DE-9200EBC9DDAE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6EB0CBD-A407-6D42-9037-79E2EF36DA8B}" type="pres">
      <dgm:prSet presAssocID="{FF24A01D-5275-9841-9105-A7AEDE1B5DA3}" presName="parTxOnlySpace" presStyleCnt="0"/>
      <dgm:spPr/>
    </dgm:pt>
    <dgm:pt modelId="{D26BE5C2-3259-DD42-9AC5-BEEC6E8F6FA3}" type="pres">
      <dgm:prSet presAssocID="{30EDD458-DF63-8A48-AF5C-8D53AD7927B7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79EADC3-6EE5-9E45-ABEF-DE56EE793DF3}" type="pres">
      <dgm:prSet presAssocID="{CC4CC480-4B42-D84D-AD4E-F768232C6CD7}" presName="parTxOnlySpace" presStyleCnt="0"/>
      <dgm:spPr/>
    </dgm:pt>
    <dgm:pt modelId="{76EE8334-E47D-DC47-B629-8EC3B5CBA3AB}" type="pres">
      <dgm:prSet presAssocID="{B909DB86-BD80-584E-A7AC-F502F258FA33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2ED35E1-27BB-4346-AAF3-4ABA7C08BA88}" type="pres">
      <dgm:prSet presAssocID="{0DC9B956-2C0D-5740-ACF9-669DC4F61DC1}" presName="parTxOnlySpace" presStyleCnt="0"/>
      <dgm:spPr/>
    </dgm:pt>
    <dgm:pt modelId="{DD16E47E-74D7-E84B-9B50-26A9C16DE093}" type="pres">
      <dgm:prSet presAssocID="{60AC747A-12DB-224E-8F60-F32BB0CB3429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66B7B20B-9CE9-444C-BD94-E5779474CD40}" type="presOf" srcId="{A1B51D7C-2C4E-4B48-AC9D-C5BE5E19D63D}" destId="{3543F005-FA0F-6B47-8069-ED083127FC4C}" srcOrd="0" destOrd="0" presId="urn:microsoft.com/office/officeart/2005/8/layout/chevron1"/>
    <dgm:cxn modelId="{C51E8D15-4A24-F341-85C5-741214B11B55}" type="presOf" srcId="{B909DB86-BD80-584E-A7AC-F502F258FA33}" destId="{76EE8334-E47D-DC47-B629-8EC3B5CBA3AB}" srcOrd="0" destOrd="0" presId="urn:microsoft.com/office/officeart/2005/8/layout/chevron1"/>
    <dgm:cxn modelId="{2CC16F17-9DA8-674A-A5C9-454B0357BD84}" type="presOf" srcId="{EB7F81A7-84E6-384E-94DE-9200EBC9DDAE}" destId="{EF063827-B939-C54C-A2DD-983583A581E3}" srcOrd="0" destOrd="0" presId="urn:microsoft.com/office/officeart/2005/8/layout/chevron1"/>
    <dgm:cxn modelId="{7F485961-698B-9D46-8DDE-78ECF1A34A26}" srcId="{C8D5A581-4E5C-1E4D-B895-72E11A63258F}" destId="{A1B51D7C-2C4E-4B48-AC9D-C5BE5E19D63D}" srcOrd="1" destOrd="0" parTransId="{96B96F37-77E7-BF43-AD7B-5440162811C8}" sibTransId="{5437AE71-B080-424C-893E-0A1CCE33191F}"/>
    <dgm:cxn modelId="{492B213A-D406-8648-8461-B1D8163E4771}" type="presOf" srcId="{60AC747A-12DB-224E-8F60-F32BB0CB3429}" destId="{DD16E47E-74D7-E84B-9B50-26A9C16DE093}" srcOrd="0" destOrd="0" presId="urn:microsoft.com/office/officeart/2005/8/layout/chevron1"/>
    <dgm:cxn modelId="{8A71B5AC-A9ED-EF49-8AC7-38DEB5CDD95C}" srcId="{C8D5A581-4E5C-1E4D-B895-72E11A63258F}" destId="{EB7F81A7-84E6-384E-94DE-9200EBC9DDAE}" srcOrd="3" destOrd="0" parTransId="{F9C9D814-4AA0-164D-B070-5D9AB918CDAA}" sibTransId="{FF24A01D-5275-9841-9105-A7AEDE1B5DA3}"/>
    <dgm:cxn modelId="{63724D79-7C9C-F14A-BAD9-09D91009BE3D}" type="presOf" srcId="{C8D5A581-4E5C-1E4D-B895-72E11A63258F}" destId="{D7FFF16D-68BF-D44C-94A8-E9CE57955931}" srcOrd="0" destOrd="0" presId="urn:microsoft.com/office/officeart/2005/8/layout/chevron1"/>
    <dgm:cxn modelId="{676D29E7-6FAE-A043-8669-0072708C41FB}" srcId="{C8D5A581-4E5C-1E4D-B895-72E11A63258F}" destId="{30EDD458-DF63-8A48-AF5C-8D53AD7927B7}" srcOrd="4" destOrd="0" parTransId="{CC14F297-32D2-CB4E-A62C-57FD7AC26136}" sibTransId="{CC4CC480-4B42-D84D-AD4E-F768232C6CD7}"/>
    <dgm:cxn modelId="{9497F1E1-7BB9-0D40-9460-F4CB25379B3C}" type="presOf" srcId="{9F61FE38-799F-7643-8262-6EF83B028898}" destId="{4630EA11-8319-A542-B85F-F0FDE4455B71}" srcOrd="0" destOrd="0" presId="urn:microsoft.com/office/officeart/2005/8/layout/chevron1"/>
    <dgm:cxn modelId="{8A446FDD-58EB-DA42-9AC7-95645E94CC27}" srcId="{C8D5A581-4E5C-1E4D-B895-72E11A63258F}" destId="{60AC747A-12DB-224E-8F60-F32BB0CB3429}" srcOrd="6" destOrd="0" parTransId="{1A159E0D-CD7F-9342-8B75-40DF7F1553FB}" sibTransId="{8FE08A09-6530-914B-BA54-4189A2CC2966}"/>
    <dgm:cxn modelId="{328341A3-261B-D343-B76C-81D8B59B3A7E}" srcId="{C8D5A581-4E5C-1E4D-B895-72E11A63258F}" destId="{DFBAD7BD-BB69-7C4E-8A83-D77B47FA4B7E}" srcOrd="2" destOrd="0" parTransId="{8AB79F0A-5064-6348-89B1-975DF73D3F88}" sibTransId="{616BC15C-B6FF-4446-900B-58D4E20BBCA3}"/>
    <dgm:cxn modelId="{8329F03D-4FFC-5141-8FA7-C66F8CD12A3C}" srcId="{C8D5A581-4E5C-1E4D-B895-72E11A63258F}" destId="{B909DB86-BD80-584E-A7AC-F502F258FA33}" srcOrd="5" destOrd="0" parTransId="{CBBB2ADE-239B-0945-B053-42F8EA17E504}" sibTransId="{0DC9B956-2C0D-5740-ACF9-669DC4F61DC1}"/>
    <dgm:cxn modelId="{2E9CF12B-8C27-924A-82A1-99098E7FB299}" srcId="{C8D5A581-4E5C-1E4D-B895-72E11A63258F}" destId="{9F61FE38-799F-7643-8262-6EF83B028898}" srcOrd="0" destOrd="0" parTransId="{DE66F93A-D801-CB4C-9622-D0C155E77AF8}" sibTransId="{761A7F0D-AEB6-7B41-A500-F98063B1843E}"/>
    <dgm:cxn modelId="{B1BDDAE2-48A4-1243-BE97-D1949B84CA6C}" type="presOf" srcId="{30EDD458-DF63-8A48-AF5C-8D53AD7927B7}" destId="{D26BE5C2-3259-DD42-9AC5-BEEC6E8F6FA3}" srcOrd="0" destOrd="0" presId="urn:microsoft.com/office/officeart/2005/8/layout/chevron1"/>
    <dgm:cxn modelId="{639C6AF8-A294-564B-A569-30D4368C6B62}" type="presOf" srcId="{DFBAD7BD-BB69-7C4E-8A83-D77B47FA4B7E}" destId="{1FBC7576-CCDD-DE4F-B86C-9ADB94A9D4C1}" srcOrd="0" destOrd="0" presId="urn:microsoft.com/office/officeart/2005/8/layout/chevron1"/>
    <dgm:cxn modelId="{69DFC7E3-6683-B74E-9D26-73D7EE106E0C}" type="presParOf" srcId="{D7FFF16D-68BF-D44C-94A8-E9CE57955931}" destId="{4630EA11-8319-A542-B85F-F0FDE4455B71}" srcOrd="0" destOrd="0" presId="urn:microsoft.com/office/officeart/2005/8/layout/chevron1"/>
    <dgm:cxn modelId="{8E74CE61-E1EE-2548-A10F-7279955F6C57}" type="presParOf" srcId="{D7FFF16D-68BF-D44C-94A8-E9CE57955931}" destId="{A3E62DB4-EF18-954A-B0E6-38AA623A434C}" srcOrd="1" destOrd="0" presId="urn:microsoft.com/office/officeart/2005/8/layout/chevron1"/>
    <dgm:cxn modelId="{E4E330E6-38CD-634B-9846-C0599BD58592}" type="presParOf" srcId="{D7FFF16D-68BF-D44C-94A8-E9CE57955931}" destId="{3543F005-FA0F-6B47-8069-ED083127FC4C}" srcOrd="2" destOrd="0" presId="urn:microsoft.com/office/officeart/2005/8/layout/chevron1"/>
    <dgm:cxn modelId="{ECB43F93-66FB-6C42-93A5-5C9C65A5D9CC}" type="presParOf" srcId="{D7FFF16D-68BF-D44C-94A8-E9CE57955931}" destId="{419AB7AD-E0C8-CA4D-94F6-20ACDC01D8D5}" srcOrd="3" destOrd="0" presId="urn:microsoft.com/office/officeart/2005/8/layout/chevron1"/>
    <dgm:cxn modelId="{465522FA-2299-A142-B1DF-F9FADC190601}" type="presParOf" srcId="{D7FFF16D-68BF-D44C-94A8-E9CE57955931}" destId="{1FBC7576-CCDD-DE4F-B86C-9ADB94A9D4C1}" srcOrd="4" destOrd="0" presId="urn:microsoft.com/office/officeart/2005/8/layout/chevron1"/>
    <dgm:cxn modelId="{5BADDFD4-411B-EB41-B11B-63C519D5F7AF}" type="presParOf" srcId="{D7FFF16D-68BF-D44C-94A8-E9CE57955931}" destId="{3A15D956-DF5E-6D45-AA61-B9337F4B84D8}" srcOrd="5" destOrd="0" presId="urn:microsoft.com/office/officeart/2005/8/layout/chevron1"/>
    <dgm:cxn modelId="{4A0F11A1-439C-9D4A-B521-6770B380EDB1}" type="presParOf" srcId="{D7FFF16D-68BF-D44C-94A8-E9CE57955931}" destId="{EF063827-B939-C54C-A2DD-983583A581E3}" srcOrd="6" destOrd="0" presId="urn:microsoft.com/office/officeart/2005/8/layout/chevron1"/>
    <dgm:cxn modelId="{F75D7353-D59B-A644-8594-E396EBECDAC2}" type="presParOf" srcId="{D7FFF16D-68BF-D44C-94A8-E9CE57955931}" destId="{B6EB0CBD-A407-6D42-9037-79E2EF36DA8B}" srcOrd="7" destOrd="0" presId="urn:microsoft.com/office/officeart/2005/8/layout/chevron1"/>
    <dgm:cxn modelId="{2375A0AD-4625-9542-9D51-0BFA05A328CE}" type="presParOf" srcId="{D7FFF16D-68BF-D44C-94A8-E9CE57955931}" destId="{D26BE5C2-3259-DD42-9AC5-BEEC6E8F6FA3}" srcOrd="8" destOrd="0" presId="urn:microsoft.com/office/officeart/2005/8/layout/chevron1"/>
    <dgm:cxn modelId="{88CD6743-9655-4E43-9035-22CF963A42CB}" type="presParOf" srcId="{D7FFF16D-68BF-D44C-94A8-E9CE57955931}" destId="{E79EADC3-6EE5-9E45-ABEF-DE56EE793DF3}" srcOrd="9" destOrd="0" presId="urn:microsoft.com/office/officeart/2005/8/layout/chevron1"/>
    <dgm:cxn modelId="{9CAC1F10-2774-3345-9FB3-27F642AECC4D}" type="presParOf" srcId="{D7FFF16D-68BF-D44C-94A8-E9CE57955931}" destId="{76EE8334-E47D-DC47-B629-8EC3B5CBA3AB}" srcOrd="10" destOrd="0" presId="urn:microsoft.com/office/officeart/2005/8/layout/chevron1"/>
    <dgm:cxn modelId="{0CF79F8F-4D58-6A48-BE14-800A7FC30485}" type="presParOf" srcId="{D7FFF16D-68BF-D44C-94A8-E9CE57955931}" destId="{F2ED35E1-27BB-4346-AAF3-4ABA7C08BA88}" srcOrd="11" destOrd="0" presId="urn:microsoft.com/office/officeart/2005/8/layout/chevron1"/>
    <dgm:cxn modelId="{352536E6-71D3-4240-9D59-187CC363B85B}" type="presParOf" srcId="{D7FFF16D-68BF-D44C-94A8-E9CE57955931}" destId="{DD16E47E-74D7-E84B-9B50-26A9C16DE093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8D5A581-4E5C-1E4D-B895-72E11A63258F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9F61FE38-799F-7643-8262-6EF83B028898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前端呈現</a:t>
          </a:r>
          <a:endParaRPr lang="zh-TW" altLang="en-US" dirty="0"/>
        </a:p>
      </dgm:t>
    </dgm:pt>
    <dgm:pt modelId="{DE66F93A-D801-CB4C-9622-D0C155E77AF8}" type="parTrans" cxnId="{2E9CF12B-8C27-924A-82A1-99098E7FB299}">
      <dgm:prSet/>
      <dgm:spPr/>
      <dgm:t>
        <a:bodyPr/>
        <a:lstStyle/>
        <a:p>
          <a:endParaRPr lang="zh-TW" altLang="en-US"/>
        </a:p>
      </dgm:t>
    </dgm:pt>
    <dgm:pt modelId="{761A7F0D-AEB6-7B41-A500-F98063B1843E}" type="sibTrans" cxnId="{2E9CF12B-8C27-924A-82A1-99098E7FB299}">
      <dgm:prSet/>
      <dgm:spPr/>
      <dgm:t>
        <a:bodyPr/>
        <a:lstStyle/>
        <a:p>
          <a:endParaRPr lang="zh-TW" altLang="en-US"/>
        </a:p>
      </dgm:t>
    </dgm:pt>
    <dgm:pt modelId="{A1B51D7C-2C4E-4B48-AC9D-C5BE5E19D63D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資料萃取</a:t>
          </a:r>
        </a:p>
      </dgm:t>
    </dgm:pt>
    <dgm:pt modelId="{96B96F37-77E7-BF43-AD7B-5440162811C8}" type="parTrans" cxnId="{7F485961-698B-9D46-8DDE-78ECF1A34A26}">
      <dgm:prSet/>
      <dgm:spPr/>
      <dgm:t>
        <a:bodyPr/>
        <a:lstStyle/>
        <a:p>
          <a:endParaRPr lang="zh-TW" altLang="en-US"/>
        </a:p>
      </dgm:t>
    </dgm:pt>
    <dgm:pt modelId="{5437AE71-B080-424C-893E-0A1CCE33191F}" type="sibTrans" cxnId="{7F485961-698B-9D46-8DDE-78ECF1A34A26}">
      <dgm:prSet/>
      <dgm:spPr/>
      <dgm:t>
        <a:bodyPr/>
        <a:lstStyle/>
        <a:p>
          <a:endParaRPr lang="zh-TW" altLang="en-US"/>
        </a:p>
      </dgm:t>
    </dgm:pt>
    <dgm:pt modelId="{DFBAD7BD-BB69-7C4E-8A83-D77B47FA4B7E}">
      <dgm:prSet phldrT="[文字]"/>
      <dgm:spPr>
        <a:gradFill flip="none" rotWithShape="1">
          <a:gsLst>
            <a:gs pos="20000">
              <a:schemeClr val="accent1">
                <a:lumMod val="50000"/>
              </a:schemeClr>
            </a:gs>
            <a:gs pos="100000">
              <a:schemeClr val="accent1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推薦模型</a:t>
          </a:r>
          <a:endParaRPr lang="zh-TW" altLang="en-US" dirty="0"/>
        </a:p>
      </dgm:t>
    </dgm:pt>
    <dgm:pt modelId="{8AB79F0A-5064-6348-89B1-975DF73D3F88}" type="parTrans" cxnId="{328341A3-261B-D343-B76C-81D8B59B3A7E}">
      <dgm:prSet/>
      <dgm:spPr/>
      <dgm:t>
        <a:bodyPr/>
        <a:lstStyle/>
        <a:p>
          <a:endParaRPr lang="zh-TW" altLang="en-US"/>
        </a:p>
      </dgm:t>
    </dgm:pt>
    <dgm:pt modelId="{616BC15C-B6FF-4446-900B-58D4E20BBCA3}" type="sibTrans" cxnId="{328341A3-261B-D343-B76C-81D8B59B3A7E}">
      <dgm:prSet/>
      <dgm:spPr/>
      <dgm:t>
        <a:bodyPr/>
        <a:lstStyle/>
        <a:p>
          <a:endParaRPr lang="zh-TW" altLang="en-US"/>
        </a:p>
      </dgm:t>
    </dgm:pt>
    <dgm:pt modelId="{B909DB86-BD80-584E-A7AC-F502F258FA33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雲端架構</a:t>
          </a:r>
          <a:endParaRPr lang="zh-TW" altLang="en-US" dirty="0"/>
        </a:p>
      </dgm:t>
    </dgm:pt>
    <dgm:pt modelId="{CBBB2ADE-239B-0945-B053-42F8EA17E504}" type="parTrans" cxnId="{8329F03D-4FFC-5141-8FA7-C66F8CD12A3C}">
      <dgm:prSet/>
      <dgm:spPr/>
      <dgm:t>
        <a:bodyPr/>
        <a:lstStyle/>
        <a:p>
          <a:endParaRPr lang="zh-TW" altLang="en-US"/>
        </a:p>
      </dgm:t>
    </dgm:pt>
    <dgm:pt modelId="{0DC9B956-2C0D-5740-ACF9-669DC4F61DC1}" type="sibTrans" cxnId="{8329F03D-4FFC-5141-8FA7-C66F8CD12A3C}">
      <dgm:prSet/>
      <dgm:spPr/>
      <dgm:t>
        <a:bodyPr/>
        <a:lstStyle/>
        <a:p>
          <a:endParaRPr lang="zh-TW" altLang="en-US"/>
        </a:p>
      </dgm:t>
    </dgm:pt>
    <dgm:pt modelId="{60AC747A-12DB-224E-8F60-F32BB0CB3429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未來展望</a:t>
          </a:r>
          <a:endParaRPr lang="zh-TW" altLang="en-US" dirty="0"/>
        </a:p>
      </dgm:t>
    </dgm:pt>
    <dgm:pt modelId="{1A159E0D-CD7F-9342-8B75-40DF7F1553FB}" type="parTrans" cxnId="{8A446FDD-58EB-DA42-9AC7-95645E94CC27}">
      <dgm:prSet/>
      <dgm:spPr/>
      <dgm:t>
        <a:bodyPr/>
        <a:lstStyle/>
        <a:p>
          <a:endParaRPr lang="zh-TW" altLang="en-US"/>
        </a:p>
      </dgm:t>
    </dgm:pt>
    <dgm:pt modelId="{8FE08A09-6530-914B-BA54-4189A2CC2966}" type="sibTrans" cxnId="{8A446FDD-58EB-DA42-9AC7-95645E94CC27}">
      <dgm:prSet/>
      <dgm:spPr/>
      <dgm:t>
        <a:bodyPr/>
        <a:lstStyle/>
        <a:p>
          <a:endParaRPr lang="zh-TW" altLang="en-US"/>
        </a:p>
      </dgm:t>
    </dgm:pt>
    <dgm:pt modelId="{30EDD458-DF63-8A48-AF5C-8D53AD7927B7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資料串流</a:t>
          </a:r>
          <a:endParaRPr lang="zh-TW" altLang="en-US" dirty="0"/>
        </a:p>
      </dgm:t>
    </dgm:pt>
    <dgm:pt modelId="{CC4CC480-4B42-D84D-AD4E-F768232C6CD7}" type="sibTrans" cxnId="{676D29E7-6FAE-A043-8669-0072708C41FB}">
      <dgm:prSet/>
      <dgm:spPr/>
      <dgm:t>
        <a:bodyPr/>
        <a:lstStyle/>
        <a:p>
          <a:endParaRPr lang="zh-TW" altLang="en-US"/>
        </a:p>
      </dgm:t>
    </dgm:pt>
    <dgm:pt modelId="{CC14F297-32D2-CB4E-A62C-57FD7AC26136}" type="parTrans" cxnId="{676D29E7-6FAE-A043-8669-0072708C41FB}">
      <dgm:prSet/>
      <dgm:spPr/>
      <dgm:t>
        <a:bodyPr/>
        <a:lstStyle/>
        <a:p>
          <a:endParaRPr lang="zh-TW" altLang="en-US"/>
        </a:p>
      </dgm:t>
    </dgm:pt>
    <dgm:pt modelId="{EB7F81A7-84E6-384E-94DE-9200EBC9DDAE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預測模型</a:t>
          </a:r>
          <a:endParaRPr lang="zh-TW" altLang="en-US" dirty="0"/>
        </a:p>
      </dgm:t>
    </dgm:pt>
    <dgm:pt modelId="{FF24A01D-5275-9841-9105-A7AEDE1B5DA3}" type="sibTrans" cxnId="{8A71B5AC-A9ED-EF49-8AC7-38DEB5CDD95C}">
      <dgm:prSet/>
      <dgm:spPr/>
      <dgm:t>
        <a:bodyPr/>
        <a:lstStyle/>
        <a:p>
          <a:endParaRPr lang="zh-TW" altLang="en-US"/>
        </a:p>
      </dgm:t>
    </dgm:pt>
    <dgm:pt modelId="{F9C9D814-4AA0-164D-B070-5D9AB918CDAA}" type="parTrans" cxnId="{8A71B5AC-A9ED-EF49-8AC7-38DEB5CDD95C}">
      <dgm:prSet/>
      <dgm:spPr/>
      <dgm:t>
        <a:bodyPr/>
        <a:lstStyle/>
        <a:p>
          <a:endParaRPr lang="zh-TW" altLang="en-US"/>
        </a:p>
      </dgm:t>
    </dgm:pt>
    <dgm:pt modelId="{D7FFF16D-68BF-D44C-94A8-E9CE57955931}" type="pres">
      <dgm:prSet presAssocID="{C8D5A581-4E5C-1E4D-B895-72E11A63258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4630EA11-8319-A542-B85F-F0FDE4455B71}" type="pres">
      <dgm:prSet presAssocID="{9F61FE38-799F-7643-8262-6EF83B028898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3E62DB4-EF18-954A-B0E6-38AA623A434C}" type="pres">
      <dgm:prSet presAssocID="{761A7F0D-AEB6-7B41-A500-F98063B1843E}" presName="parTxOnlySpace" presStyleCnt="0"/>
      <dgm:spPr/>
    </dgm:pt>
    <dgm:pt modelId="{3543F005-FA0F-6B47-8069-ED083127FC4C}" type="pres">
      <dgm:prSet presAssocID="{A1B51D7C-2C4E-4B48-AC9D-C5BE5E19D63D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19AB7AD-E0C8-CA4D-94F6-20ACDC01D8D5}" type="pres">
      <dgm:prSet presAssocID="{5437AE71-B080-424C-893E-0A1CCE33191F}" presName="parTxOnlySpace" presStyleCnt="0"/>
      <dgm:spPr/>
    </dgm:pt>
    <dgm:pt modelId="{1FBC7576-CCDD-DE4F-B86C-9ADB94A9D4C1}" type="pres">
      <dgm:prSet presAssocID="{DFBAD7BD-BB69-7C4E-8A83-D77B47FA4B7E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A15D956-DF5E-6D45-AA61-B9337F4B84D8}" type="pres">
      <dgm:prSet presAssocID="{616BC15C-B6FF-4446-900B-58D4E20BBCA3}" presName="parTxOnlySpace" presStyleCnt="0"/>
      <dgm:spPr/>
    </dgm:pt>
    <dgm:pt modelId="{EF063827-B939-C54C-A2DD-983583A581E3}" type="pres">
      <dgm:prSet presAssocID="{EB7F81A7-84E6-384E-94DE-9200EBC9DDAE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6EB0CBD-A407-6D42-9037-79E2EF36DA8B}" type="pres">
      <dgm:prSet presAssocID="{FF24A01D-5275-9841-9105-A7AEDE1B5DA3}" presName="parTxOnlySpace" presStyleCnt="0"/>
      <dgm:spPr/>
    </dgm:pt>
    <dgm:pt modelId="{D26BE5C2-3259-DD42-9AC5-BEEC6E8F6FA3}" type="pres">
      <dgm:prSet presAssocID="{30EDD458-DF63-8A48-AF5C-8D53AD7927B7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79EADC3-6EE5-9E45-ABEF-DE56EE793DF3}" type="pres">
      <dgm:prSet presAssocID="{CC4CC480-4B42-D84D-AD4E-F768232C6CD7}" presName="parTxOnlySpace" presStyleCnt="0"/>
      <dgm:spPr/>
    </dgm:pt>
    <dgm:pt modelId="{76EE8334-E47D-DC47-B629-8EC3B5CBA3AB}" type="pres">
      <dgm:prSet presAssocID="{B909DB86-BD80-584E-A7AC-F502F258FA33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2ED35E1-27BB-4346-AAF3-4ABA7C08BA88}" type="pres">
      <dgm:prSet presAssocID="{0DC9B956-2C0D-5740-ACF9-669DC4F61DC1}" presName="parTxOnlySpace" presStyleCnt="0"/>
      <dgm:spPr/>
    </dgm:pt>
    <dgm:pt modelId="{DD16E47E-74D7-E84B-9B50-26A9C16DE093}" type="pres">
      <dgm:prSet presAssocID="{60AC747A-12DB-224E-8F60-F32BB0CB3429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66B7B20B-9CE9-444C-BD94-E5779474CD40}" type="presOf" srcId="{A1B51D7C-2C4E-4B48-AC9D-C5BE5E19D63D}" destId="{3543F005-FA0F-6B47-8069-ED083127FC4C}" srcOrd="0" destOrd="0" presId="urn:microsoft.com/office/officeart/2005/8/layout/chevron1"/>
    <dgm:cxn modelId="{C51E8D15-4A24-F341-85C5-741214B11B55}" type="presOf" srcId="{B909DB86-BD80-584E-A7AC-F502F258FA33}" destId="{76EE8334-E47D-DC47-B629-8EC3B5CBA3AB}" srcOrd="0" destOrd="0" presId="urn:microsoft.com/office/officeart/2005/8/layout/chevron1"/>
    <dgm:cxn modelId="{2CC16F17-9DA8-674A-A5C9-454B0357BD84}" type="presOf" srcId="{EB7F81A7-84E6-384E-94DE-9200EBC9DDAE}" destId="{EF063827-B939-C54C-A2DD-983583A581E3}" srcOrd="0" destOrd="0" presId="urn:microsoft.com/office/officeart/2005/8/layout/chevron1"/>
    <dgm:cxn modelId="{7F485961-698B-9D46-8DDE-78ECF1A34A26}" srcId="{C8D5A581-4E5C-1E4D-B895-72E11A63258F}" destId="{A1B51D7C-2C4E-4B48-AC9D-C5BE5E19D63D}" srcOrd="1" destOrd="0" parTransId="{96B96F37-77E7-BF43-AD7B-5440162811C8}" sibTransId="{5437AE71-B080-424C-893E-0A1CCE33191F}"/>
    <dgm:cxn modelId="{492B213A-D406-8648-8461-B1D8163E4771}" type="presOf" srcId="{60AC747A-12DB-224E-8F60-F32BB0CB3429}" destId="{DD16E47E-74D7-E84B-9B50-26A9C16DE093}" srcOrd="0" destOrd="0" presId="urn:microsoft.com/office/officeart/2005/8/layout/chevron1"/>
    <dgm:cxn modelId="{8A71B5AC-A9ED-EF49-8AC7-38DEB5CDD95C}" srcId="{C8D5A581-4E5C-1E4D-B895-72E11A63258F}" destId="{EB7F81A7-84E6-384E-94DE-9200EBC9DDAE}" srcOrd="3" destOrd="0" parTransId="{F9C9D814-4AA0-164D-B070-5D9AB918CDAA}" sibTransId="{FF24A01D-5275-9841-9105-A7AEDE1B5DA3}"/>
    <dgm:cxn modelId="{63724D79-7C9C-F14A-BAD9-09D91009BE3D}" type="presOf" srcId="{C8D5A581-4E5C-1E4D-B895-72E11A63258F}" destId="{D7FFF16D-68BF-D44C-94A8-E9CE57955931}" srcOrd="0" destOrd="0" presId="urn:microsoft.com/office/officeart/2005/8/layout/chevron1"/>
    <dgm:cxn modelId="{676D29E7-6FAE-A043-8669-0072708C41FB}" srcId="{C8D5A581-4E5C-1E4D-B895-72E11A63258F}" destId="{30EDD458-DF63-8A48-AF5C-8D53AD7927B7}" srcOrd="4" destOrd="0" parTransId="{CC14F297-32D2-CB4E-A62C-57FD7AC26136}" sibTransId="{CC4CC480-4B42-D84D-AD4E-F768232C6CD7}"/>
    <dgm:cxn modelId="{9497F1E1-7BB9-0D40-9460-F4CB25379B3C}" type="presOf" srcId="{9F61FE38-799F-7643-8262-6EF83B028898}" destId="{4630EA11-8319-A542-B85F-F0FDE4455B71}" srcOrd="0" destOrd="0" presId="urn:microsoft.com/office/officeart/2005/8/layout/chevron1"/>
    <dgm:cxn modelId="{8A446FDD-58EB-DA42-9AC7-95645E94CC27}" srcId="{C8D5A581-4E5C-1E4D-B895-72E11A63258F}" destId="{60AC747A-12DB-224E-8F60-F32BB0CB3429}" srcOrd="6" destOrd="0" parTransId="{1A159E0D-CD7F-9342-8B75-40DF7F1553FB}" sibTransId="{8FE08A09-6530-914B-BA54-4189A2CC2966}"/>
    <dgm:cxn modelId="{328341A3-261B-D343-B76C-81D8B59B3A7E}" srcId="{C8D5A581-4E5C-1E4D-B895-72E11A63258F}" destId="{DFBAD7BD-BB69-7C4E-8A83-D77B47FA4B7E}" srcOrd="2" destOrd="0" parTransId="{8AB79F0A-5064-6348-89B1-975DF73D3F88}" sibTransId="{616BC15C-B6FF-4446-900B-58D4E20BBCA3}"/>
    <dgm:cxn modelId="{8329F03D-4FFC-5141-8FA7-C66F8CD12A3C}" srcId="{C8D5A581-4E5C-1E4D-B895-72E11A63258F}" destId="{B909DB86-BD80-584E-A7AC-F502F258FA33}" srcOrd="5" destOrd="0" parTransId="{CBBB2ADE-239B-0945-B053-42F8EA17E504}" sibTransId="{0DC9B956-2C0D-5740-ACF9-669DC4F61DC1}"/>
    <dgm:cxn modelId="{2E9CF12B-8C27-924A-82A1-99098E7FB299}" srcId="{C8D5A581-4E5C-1E4D-B895-72E11A63258F}" destId="{9F61FE38-799F-7643-8262-6EF83B028898}" srcOrd="0" destOrd="0" parTransId="{DE66F93A-D801-CB4C-9622-D0C155E77AF8}" sibTransId="{761A7F0D-AEB6-7B41-A500-F98063B1843E}"/>
    <dgm:cxn modelId="{B1BDDAE2-48A4-1243-BE97-D1949B84CA6C}" type="presOf" srcId="{30EDD458-DF63-8A48-AF5C-8D53AD7927B7}" destId="{D26BE5C2-3259-DD42-9AC5-BEEC6E8F6FA3}" srcOrd="0" destOrd="0" presId="urn:microsoft.com/office/officeart/2005/8/layout/chevron1"/>
    <dgm:cxn modelId="{639C6AF8-A294-564B-A569-30D4368C6B62}" type="presOf" srcId="{DFBAD7BD-BB69-7C4E-8A83-D77B47FA4B7E}" destId="{1FBC7576-CCDD-DE4F-B86C-9ADB94A9D4C1}" srcOrd="0" destOrd="0" presId="urn:microsoft.com/office/officeart/2005/8/layout/chevron1"/>
    <dgm:cxn modelId="{69DFC7E3-6683-B74E-9D26-73D7EE106E0C}" type="presParOf" srcId="{D7FFF16D-68BF-D44C-94A8-E9CE57955931}" destId="{4630EA11-8319-A542-B85F-F0FDE4455B71}" srcOrd="0" destOrd="0" presId="urn:microsoft.com/office/officeart/2005/8/layout/chevron1"/>
    <dgm:cxn modelId="{8E74CE61-E1EE-2548-A10F-7279955F6C57}" type="presParOf" srcId="{D7FFF16D-68BF-D44C-94A8-E9CE57955931}" destId="{A3E62DB4-EF18-954A-B0E6-38AA623A434C}" srcOrd="1" destOrd="0" presId="urn:microsoft.com/office/officeart/2005/8/layout/chevron1"/>
    <dgm:cxn modelId="{E4E330E6-38CD-634B-9846-C0599BD58592}" type="presParOf" srcId="{D7FFF16D-68BF-D44C-94A8-E9CE57955931}" destId="{3543F005-FA0F-6B47-8069-ED083127FC4C}" srcOrd="2" destOrd="0" presId="urn:microsoft.com/office/officeart/2005/8/layout/chevron1"/>
    <dgm:cxn modelId="{ECB43F93-66FB-6C42-93A5-5C9C65A5D9CC}" type="presParOf" srcId="{D7FFF16D-68BF-D44C-94A8-E9CE57955931}" destId="{419AB7AD-E0C8-CA4D-94F6-20ACDC01D8D5}" srcOrd="3" destOrd="0" presId="urn:microsoft.com/office/officeart/2005/8/layout/chevron1"/>
    <dgm:cxn modelId="{465522FA-2299-A142-B1DF-F9FADC190601}" type="presParOf" srcId="{D7FFF16D-68BF-D44C-94A8-E9CE57955931}" destId="{1FBC7576-CCDD-DE4F-B86C-9ADB94A9D4C1}" srcOrd="4" destOrd="0" presId="urn:microsoft.com/office/officeart/2005/8/layout/chevron1"/>
    <dgm:cxn modelId="{5BADDFD4-411B-EB41-B11B-63C519D5F7AF}" type="presParOf" srcId="{D7FFF16D-68BF-D44C-94A8-E9CE57955931}" destId="{3A15D956-DF5E-6D45-AA61-B9337F4B84D8}" srcOrd="5" destOrd="0" presId="urn:microsoft.com/office/officeart/2005/8/layout/chevron1"/>
    <dgm:cxn modelId="{4A0F11A1-439C-9D4A-B521-6770B380EDB1}" type="presParOf" srcId="{D7FFF16D-68BF-D44C-94A8-E9CE57955931}" destId="{EF063827-B939-C54C-A2DD-983583A581E3}" srcOrd="6" destOrd="0" presId="urn:microsoft.com/office/officeart/2005/8/layout/chevron1"/>
    <dgm:cxn modelId="{F75D7353-D59B-A644-8594-E396EBECDAC2}" type="presParOf" srcId="{D7FFF16D-68BF-D44C-94A8-E9CE57955931}" destId="{B6EB0CBD-A407-6D42-9037-79E2EF36DA8B}" srcOrd="7" destOrd="0" presId="urn:microsoft.com/office/officeart/2005/8/layout/chevron1"/>
    <dgm:cxn modelId="{2375A0AD-4625-9542-9D51-0BFA05A328CE}" type="presParOf" srcId="{D7FFF16D-68BF-D44C-94A8-E9CE57955931}" destId="{D26BE5C2-3259-DD42-9AC5-BEEC6E8F6FA3}" srcOrd="8" destOrd="0" presId="urn:microsoft.com/office/officeart/2005/8/layout/chevron1"/>
    <dgm:cxn modelId="{88CD6743-9655-4E43-9035-22CF963A42CB}" type="presParOf" srcId="{D7FFF16D-68BF-D44C-94A8-E9CE57955931}" destId="{E79EADC3-6EE5-9E45-ABEF-DE56EE793DF3}" srcOrd="9" destOrd="0" presId="urn:microsoft.com/office/officeart/2005/8/layout/chevron1"/>
    <dgm:cxn modelId="{9CAC1F10-2774-3345-9FB3-27F642AECC4D}" type="presParOf" srcId="{D7FFF16D-68BF-D44C-94A8-E9CE57955931}" destId="{76EE8334-E47D-DC47-B629-8EC3B5CBA3AB}" srcOrd="10" destOrd="0" presId="urn:microsoft.com/office/officeart/2005/8/layout/chevron1"/>
    <dgm:cxn modelId="{0CF79F8F-4D58-6A48-BE14-800A7FC30485}" type="presParOf" srcId="{D7FFF16D-68BF-D44C-94A8-E9CE57955931}" destId="{F2ED35E1-27BB-4346-AAF3-4ABA7C08BA88}" srcOrd="11" destOrd="0" presId="urn:microsoft.com/office/officeart/2005/8/layout/chevron1"/>
    <dgm:cxn modelId="{352536E6-71D3-4240-9D59-187CC363B85B}" type="presParOf" srcId="{D7FFF16D-68BF-D44C-94A8-E9CE57955931}" destId="{DD16E47E-74D7-E84B-9B50-26A9C16DE093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C8D5A581-4E5C-1E4D-B895-72E11A63258F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9F61FE38-799F-7643-8262-6EF83B028898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前端呈現</a:t>
          </a:r>
          <a:endParaRPr lang="zh-TW" altLang="en-US" dirty="0"/>
        </a:p>
      </dgm:t>
    </dgm:pt>
    <dgm:pt modelId="{DE66F93A-D801-CB4C-9622-D0C155E77AF8}" type="parTrans" cxnId="{2E9CF12B-8C27-924A-82A1-99098E7FB299}">
      <dgm:prSet/>
      <dgm:spPr/>
      <dgm:t>
        <a:bodyPr/>
        <a:lstStyle/>
        <a:p>
          <a:endParaRPr lang="zh-TW" altLang="en-US"/>
        </a:p>
      </dgm:t>
    </dgm:pt>
    <dgm:pt modelId="{761A7F0D-AEB6-7B41-A500-F98063B1843E}" type="sibTrans" cxnId="{2E9CF12B-8C27-924A-82A1-99098E7FB299}">
      <dgm:prSet/>
      <dgm:spPr/>
      <dgm:t>
        <a:bodyPr/>
        <a:lstStyle/>
        <a:p>
          <a:endParaRPr lang="zh-TW" altLang="en-US"/>
        </a:p>
      </dgm:t>
    </dgm:pt>
    <dgm:pt modelId="{A1B51D7C-2C4E-4B48-AC9D-C5BE5E19D63D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資料萃取</a:t>
          </a:r>
        </a:p>
      </dgm:t>
    </dgm:pt>
    <dgm:pt modelId="{96B96F37-77E7-BF43-AD7B-5440162811C8}" type="parTrans" cxnId="{7F485961-698B-9D46-8DDE-78ECF1A34A26}">
      <dgm:prSet/>
      <dgm:spPr/>
      <dgm:t>
        <a:bodyPr/>
        <a:lstStyle/>
        <a:p>
          <a:endParaRPr lang="zh-TW" altLang="en-US"/>
        </a:p>
      </dgm:t>
    </dgm:pt>
    <dgm:pt modelId="{5437AE71-B080-424C-893E-0A1CCE33191F}" type="sibTrans" cxnId="{7F485961-698B-9D46-8DDE-78ECF1A34A26}">
      <dgm:prSet/>
      <dgm:spPr/>
      <dgm:t>
        <a:bodyPr/>
        <a:lstStyle/>
        <a:p>
          <a:endParaRPr lang="zh-TW" altLang="en-US"/>
        </a:p>
      </dgm:t>
    </dgm:pt>
    <dgm:pt modelId="{DFBAD7BD-BB69-7C4E-8A83-D77B47FA4B7E}">
      <dgm:prSet phldrT="[文字]"/>
      <dgm:spPr>
        <a:gradFill flip="none" rotWithShape="1">
          <a:gsLst>
            <a:gs pos="20000">
              <a:schemeClr val="accent1">
                <a:lumMod val="50000"/>
              </a:schemeClr>
            </a:gs>
            <a:gs pos="100000">
              <a:schemeClr val="accent1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推薦模型</a:t>
          </a:r>
          <a:endParaRPr lang="zh-TW" altLang="en-US" dirty="0"/>
        </a:p>
      </dgm:t>
    </dgm:pt>
    <dgm:pt modelId="{8AB79F0A-5064-6348-89B1-975DF73D3F88}" type="parTrans" cxnId="{328341A3-261B-D343-B76C-81D8B59B3A7E}">
      <dgm:prSet/>
      <dgm:spPr/>
      <dgm:t>
        <a:bodyPr/>
        <a:lstStyle/>
        <a:p>
          <a:endParaRPr lang="zh-TW" altLang="en-US"/>
        </a:p>
      </dgm:t>
    </dgm:pt>
    <dgm:pt modelId="{616BC15C-B6FF-4446-900B-58D4E20BBCA3}" type="sibTrans" cxnId="{328341A3-261B-D343-B76C-81D8B59B3A7E}">
      <dgm:prSet/>
      <dgm:spPr/>
      <dgm:t>
        <a:bodyPr/>
        <a:lstStyle/>
        <a:p>
          <a:endParaRPr lang="zh-TW" altLang="en-US"/>
        </a:p>
      </dgm:t>
    </dgm:pt>
    <dgm:pt modelId="{B909DB86-BD80-584E-A7AC-F502F258FA33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雲端架構</a:t>
          </a:r>
          <a:endParaRPr lang="zh-TW" altLang="en-US" dirty="0"/>
        </a:p>
      </dgm:t>
    </dgm:pt>
    <dgm:pt modelId="{CBBB2ADE-239B-0945-B053-42F8EA17E504}" type="parTrans" cxnId="{8329F03D-4FFC-5141-8FA7-C66F8CD12A3C}">
      <dgm:prSet/>
      <dgm:spPr/>
      <dgm:t>
        <a:bodyPr/>
        <a:lstStyle/>
        <a:p>
          <a:endParaRPr lang="zh-TW" altLang="en-US"/>
        </a:p>
      </dgm:t>
    </dgm:pt>
    <dgm:pt modelId="{0DC9B956-2C0D-5740-ACF9-669DC4F61DC1}" type="sibTrans" cxnId="{8329F03D-4FFC-5141-8FA7-C66F8CD12A3C}">
      <dgm:prSet/>
      <dgm:spPr/>
      <dgm:t>
        <a:bodyPr/>
        <a:lstStyle/>
        <a:p>
          <a:endParaRPr lang="zh-TW" altLang="en-US"/>
        </a:p>
      </dgm:t>
    </dgm:pt>
    <dgm:pt modelId="{60AC747A-12DB-224E-8F60-F32BB0CB3429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未來展望</a:t>
          </a:r>
          <a:endParaRPr lang="zh-TW" altLang="en-US" dirty="0"/>
        </a:p>
      </dgm:t>
    </dgm:pt>
    <dgm:pt modelId="{1A159E0D-CD7F-9342-8B75-40DF7F1553FB}" type="parTrans" cxnId="{8A446FDD-58EB-DA42-9AC7-95645E94CC27}">
      <dgm:prSet/>
      <dgm:spPr/>
      <dgm:t>
        <a:bodyPr/>
        <a:lstStyle/>
        <a:p>
          <a:endParaRPr lang="zh-TW" altLang="en-US"/>
        </a:p>
      </dgm:t>
    </dgm:pt>
    <dgm:pt modelId="{8FE08A09-6530-914B-BA54-4189A2CC2966}" type="sibTrans" cxnId="{8A446FDD-58EB-DA42-9AC7-95645E94CC27}">
      <dgm:prSet/>
      <dgm:spPr/>
      <dgm:t>
        <a:bodyPr/>
        <a:lstStyle/>
        <a:p>
          <a:endParaRPr lang="zh-TW" altLang="en-US"/>
        </a:p>
      </dgm:t>
    </dgm:pt>
    <dgm:pt modelId="{30EDD458-DF63-8A48-AF5C-8D53AD7927B7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資料串流</a:t>
          </a:r>
          <a:endParaRPr lang="zh-TW" altLang="en-US" dirty="0"/>
        </a:p>
      </dgm:t>
    </dgm:pt>
    <dgm:pt modelId="{CC4CC480-4B42-D84D-AD4E-F768232C6CD7}" type="sibTrans" cxnId="{676D29E7-6FAE-A043-8669-0072708C41FB}">
      <dgm:prSet/>
      <dgm:spPr/>
      <dgm:t>
        <a:bodyPr/>
        <a:lstStyle/>
        <a:p>
          <a:endParaRPr lang="zh-TW" altLang="en-US"/>
        </a:p>
      </dgm:t>
    </dgm:pt>
    <dgm:pt modelId="{CC14F297-32D2-CB4E-A62C-57FD7AC26136}" type="parTrans" cxnId="{676D29E7-6FAE-A043-8669-0072708C41FB}">
      <dgm:prSet/>
      <dgm:spPr/>
      <dgm:t>
        <a:bodyPr/>
        <a:lstStyle/>
        <a:p>
          <a:endParaRPr lang="zh-TW" altLang="en-US"/>
        </a:p>
      </dgm:t>
    </dgm:pt>
    <dgm:pt modelId="{EB7F81A7-84E6-384E-94DE-9200EBC9DDAE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預測模型</a:t>
          </a:r>
          <a:endParaRPr lang="zh-TW" altLang="en-US" dirty="0"/>
        </a:p>
      </dgm:t>
    </dgm:pt>
    <dgm:pt modelId="{FF24A01D-5275-9841-9105-A7AEDE1B5DA3}" type="sibTrans" cxnId="{8A71B5AC-A9ED-EF49-8AC7-38DEB5CDD95C}">
      <dgm:prSet/>
      <dgm:spPr/>
      <dgm:t>
        <a:bodyPr/>
        <a:lstStyle/>
        <a:p>
          <a:endParaRPr lang="zh-TW" altLang="en-US"/>
        </a:p>
      </dgm:t>
    </dgm:pt>
    <dgm:pt modelId="{F9C9D814-4AA0-164D-B070-5D9AB918CDAA}" type="parTrans" cxnId="{8A71B5AC-A9ED-EF49-8AC7-38DEB5CDD95C}">
      <dgm:prSet/>
      <dgm:spPr/>
      <dgm:t>
        <a:bodyPr/>
        <a:lstStyle/>
        <a:p>
          <a:endParaRPr lang="zh-TW" altLang="en-US"/>
        </a:p>
      </dgm:t>
    </dgm:pt>
    <dgm:pt modelId="{D7FFF16D-68BF-D44C-94A8-E9CE57955931}" type="pres">
      <dgm:prSet presAssocID="{C8D5A581-4E5C-1E4D-B895-72E11A63258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4630EA11-8319-A542-B85F-F0FDE4455B71}" type="pres">
      <dgm:prSet presAssocID="{9F61FE38-799F-7643-8262-6EF83B028898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3E62DB4-EF18-954A-B0E6-38AA623A434C}" type="pres">
      <dgm:prSet presAssocID="{761A7F0D-AEB6-7B41-A500-F98063B1843E}" presName="parTxOnlySpace" presStyleCnt="0"/>
      <dgm:spPr/>
    </dgm:pt>
    <dgm:pt modelId="{3543F005-FA0F-6B47-8069-ED083127FC4C}" type="pres">
      <dgm:prSet presAssocID="{A1B51D7C-2C4E-4B48-AC9D-C5BE5E19D63D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19AB7AD-E0C8-CA4D-94F6-20ACDC01D8D5}" type="pres">
      <dgm:prSet presAssocID="{5437AE71-B080-424C-893E-0A1CCE33191F}" presName="parTxOnlySpace" presStyleCnt="0"/>
      <dgm:spPr/>
    </dgm:pt>
    <dgm:pt modelId="{1FBC7576-CCDD-DE4F-B86C-9ADB94A9D4C1}" type="pres">
      <dgm:prSet presAssocID="{DFBAD7BD-BB69-7C4E-8A83-D77B47FA4B7E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A15D956-DF5E-6D45-AA61-B9337F4B84D8}" type="pres">
      <dgm:prSet presAssocID="{616BC15C-B6FF-4446-900B-58D4E20BBCA3}" presName="parTxOnlySpace" presStyleCnt="0"/>
      <dgm:spPr/>
    </dgm:pt>
    <dgm:pt modelId="{EF063827-B939-C54C-A2DD-983583A581E3}" type="pres">
      <dgm:prSet presAssocID="{EB7F81A7-84E6-384E-94DE-9200EBC9DDAE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6EB0CBD-A407-6D42-9037-79E2EF36DA8B}" type="pres">
      <dgm:prSet presAssocID="{FF24A01D-5275-9841-9105-A7AEDE1B5DA3}" presName="parTxOnlySpace" presStyleCnt="0"/>
      <dgm:spPr/>
    </dgm:pt>
    <dgm:pt modelId="{D26BE5C2-3259-DD42-9AC5-BEEC6E8F6FA3}" type="pres">
      <dgm:prSet presAssocID="{30EDD458-DF63-8A48-AF5C-8D53AD7927B7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79EADC3-6EE5-9E45-ABEF-DE56EE793DF3}" type="pres">
      <dgm:prSet presAssocID="{CC4CC480-4B42-D84D-AD4E-F768232C6CD7}" presName="parTxOnlySpace" presStyleCnt="0"/>
      <dgm:spPr/>
    </dgm:pt>
    <dgm:pt modelId="{76EE8334-E47D-DC47-B629-8EC3B5CBA3AB}" type="pres">
      <dgm:prSet presAssocID="{B909DB86-BD80-584E-A7AC-F502F258FA33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2ED35E1-27BB-4346-AAF3-4ABA7C08BA88}" type="pres">
      <dgm:prSet presAssocID="{0DC9B956-2C0D-5740-ACF9-669DC4F61DC1}" presName="parTxOnlySpace" presStyleCnt="0"/>
      <dgm:spPr/>
    </dgm:pt>
    <dgm:pt modelId="{DD16E47E-74D7-E84B-9B50-26A9C16DE093}" type="pres">
      <dgm:prSet presAssocID="{60AC747A-12DB-224E-8F60-F32BB0CB3429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66B7B20B-9CE9-444C-BD94-E5779474CD40}" type="presOf" srcId="{A1B51D7C-2C4E-4B48-AC9D-C5BE5E19D63D}" destId="{3543F005-FA0F-6B47-8069-ED083127FC4C}" srcOrd="0" destOrd="0" presId="urn:microsoft.com/office/officeart/2005/8/layout/chevron1"/>
    <dgm:cxn modelId="{C51E8D15-4A24-F341-85C5-741214B11B55}" type="presOf" srcId="{B909DB86-BD80-584E-A7AC-F502F258FA33}" destId="{76EE8334-E47D-DC47-B629-8EC3B5CBA3AB}" srcOrd="0" destOrd="0" presId="urn:microsoft.com/office/officeart/2005/8/layout/chevron1"/>
    <dgm:cxn modelId="{2CC16F17-9DA8-674A-A5C9-454B0357BD84}" type="presOf" srcId="{EB7F81A7-84E6-384E-94DE-9200EBC9DDAE}" destId="{EF063827-B939-C54C-A2DD-983583A581E3}" srcOrd="0" destOrd="0" presId="urn:microsoft.com/office/officeart/2005/8/layout/chevron1"/>
    <dgm:cxn modelId="{7F485961-698B-9D46-8DDE-78ECF1A34A26}" srcId="{C8D5A581-4E5C-1E4D-B895-72E11A63258F}" destId="{A1B51D7C-2C4E-4B48-AC9D-C5BE5E19D63D}" srcOrd="1" destOrd="0" parTransId="{96B96F37-77E7-BF43-AD7B-5440162811C8}" sibTransId="{5437AE71-B080-424C-893E-0A1CCE33191F}"/>
    <dgm:cxn modelId="{492B213A-D406-8648-8461-B1D8163E4771}" type="presOf" srcId="{60AC747A-12DB-224E-8F60-F32BB0CB3429}" destId="{DD16E47E-74D7-E84B-9B50-26A9C16DE093}" srcOrd="0" destOrd="0" presId="urn:microsoft.com/office/officeart/2005/8/layout/chevron1"/>
    <dgm:cxn modelId="{63724D79-7C9C-F14A-BAD9-09D91009BE3D}" type="presOf" srcId="{C8D5A581-4E5C-1E4D-B895-72E11A63258F}" destId="{D7FFF16D-68BF-D44C-94A8-E9CE57955931}" srcOrd="0" destOrd="0" presId="urn:microsoft.com/office/officeart/2005/8/layout/chevron1"/>
    <dgm:cxn modelId="{8A71B5AC-A9ED-EF49-8AC7-38DEB5CDD95C}" srcId="{C8D5A581-4E5C-1E4D-B895-72E11A63258F}" destId="{EB7F81A7-84E6-384E-94DE-9200EBC9DDAE}" srcOrd="3" destOrd="0" parTransId="{F9C9D814-4AA0-164D-B070-5D9AB918CDAA}" sibTransId="{FF24A01D-5275-9841-9105-A7AEDE1B5DA3}"/>
    <dgm:cxn modelId="{676D29E7-6FAE-A043-8669-0072708C41FB}" srcId="{C8D5A581-4E5C-1E4D-B895-72E11A63258F}" destId="{30EDD458-DF63-8A48-AF5C-8D53AD7927B7}" srcOrd="4" destOrd="0" parTransId="{CC14F297-32D2-CB4E-A62C-57FD7AC26136}" sibTransId="{CC4CC480-4B42-D84D-AD4E-F768232C6CD7}"/>
    <dgm:cxn modelId="{9497F1E1-7BB9-0D40-9460-F4CB25379B3C}" type="presOf" srcId="{9F61FE38-799F-7643-8262-6EF83B028898}" destId="{4630EA11-8319-A542-B85F-F0FDE4455B71}" srcOrd="0" destOrd="0" presId="urn:microsoft.com/office/officeart/2005/8/layout/chevron1"/>
    <dgm:cxn modelId="{8A446FDD-58EB-DA42-9AC7-95645E94CC27}" srcId="{C8D5A581-4E5C-1E4D-B895-72E11A63258F}" destId="{60AC747A-12DB-224E-8F60-F32BB0CB3429}" srcOrd="6" destOrd="0" parTransId="{1A159E0D-CD7F-9342-8B75-40DF7F1553FB}" sibTransId="{8FE08A09-6530-914B-BA54-4189A2CC2966}"/>
    <dgm:cxn modelId="{328341A3-261B-D343-B76C-81D8B59B3A7E}" srcId="{C8D5A581-4E5C-1E4D-B895-72E11A63258F}" destId="{DFBAD7BD-BB69-7C4E-8A83-D77B47FA4B7E}" srcOrd="2" destOrd="0" parTransId="{8AB79F0A-5064-6348-89B1-975DF73D3F88}" sibTransId="{616BC15C-B6FF-4446-900B-58D4E20BBCA3}"/>
    <dgm:cxn modelId="{8329F03D-4FFC-5141-8FA7-C66F8CD12A3C}" srcId="{C8D5A581-4E5C-1E4D-B895-72E11A63258F}" destId="{B909DB86-BD80-584E-A7AC-F502F258FA33}" srcOrd="5" destOrd="0" parTransId="{CBBB2ADE-239B-0945-B053-42F8EA17E504}" sibTransId="{0DC9B956-2C0D-5740-ACF9-669DC4F61DC1}"/>
    <dgm:cxn modelId="{2E9CF12B-8C27-924A-82A1-99098E7FB299}" srcId="{C8D5A581-4E5C-1E4D-B895-72E11A63258F}" destId="{9F61FE38-799F-7643-8262-6EF83B028898}" srcOrd="0" destOrd="0" parTransId="{DE66F93A-D801-CB4C-9622-D0C155E77AF8}" sibTransId="{761A7F0D-AEB6-7B41-A500-F98063B1843E}"/>
    <dgm:cxn modelId="{B1BDDAE2-48A4-1243-BE97-D1949B84CA6C}" type="presOf" srcId="{30EDD458-DF63-8A48-AF5C-8D53AD7927B7}" destId="{D26BE5C2-3259-DD42-9AC5-BEEC6E8F6FA3}" srcOrd="0" destOrd="0" presId="urn:microsoft.com/office/officeart/2005/8/layout/chevron1"/>
    <dgm:cxn modelId="{639C6AF8-A294-564B-A569-30D4368C6B62}" type="presOf" srcId="{DFBAD7BD-BB69-7C4E-8A83-D77B47FA4B7E}" destId="{1FBC7576-CCDD-DE4F-B86C-9ADB94A9D4C1}" srcOrd="0" destOrd="0" presId="urn:microsoft.com/office/officeart/2005/8/layout/chevron1"/>
    <dgm:cxn modelId="{69DFC7E3-6683-B74E-9D26-73D7EE106E0C}" type="presParOf" srcId="{D7FFF16D-68BF-D44C-94A8-E9CE57955931}" destId="{4630EA11-8319-A542-B85F-F0FDE4455B71}" srcOrd="0" destOrd="0" presId="urn:microsoft.com/office/officeart/2005/8/layout/chevron1"/>
    <dgm:cxn modelId="{8E74CE61-E1EE-2548-A10F-7279955F6C57}" type="presParOf" srcId="{D7FFF16D-68BF-D44C-94A8-E9CE57955931}" destId="{A3E62DB4-EF18-954A-B0E6-38AA623A434C}" srcOrd="1" destOrd="0" presId="urn:microsoft.com/office/officeart/2005/8/layout/chevron1"/>
    <dgm:cxn modelId="{E4E330E6-38CD-634B-9846-C0599BD58592}" type="presParOf" srcId="{D7FFF16D-68BF-D44C-94A8-E9CE57955931}" destId="{3543F005-FA0F-6B47-8069-ED083127FC4C}" srcOrd="2" destOrd="0" presId="urn:microsoft.com/office/officeart/2005/8/layout/chevron1"/>
    <dgm:cxn modelId="{ECB43F93-66FB-6C42-93A5-5C9C65A5D9CC}" type="presParOf" srcId="{D7FFF16D-68BF-D44C-94A8-E9CE57955931}" destId="{419AB7AD-E0C8-CA4D-94F6-20ACDC01D8D5}" srcOrd="3" destOrd="0" presId="urn:microsoft.com/office/officeart/2005/8/layout/chevron1"/>
    <dgm:cxn modelId="{465522FA-2299-A142-B1DF-F9FADC190601}" type="presParOf" srcId="{D7FFF16D-68BF-D44C-94A8-E9CE57955931}" destId="{1FBC7576-CCDD-DE4F-B86C-9ADB94A9D4C1}" srcOrd="4" destOrd="0" presId="urn:microsoft.com/office/officeart/2005/8/layout/chevron1"/>
    <dgm:cxn modelId="{5BADDFD4-411B-EB41-B11B-63C519D5F7AF}" type="presParOf" srcId="{D7FFF16D-68BF-D44C-94A8-E9CE57955931}" destId="{3A15D956-DF5E-6D45-AA61-B9337F4B84D8}" srcOrd="5" destOrd="0" presId="urn:microsoft.com/office/officeart/2005/8/layout/chevron1"/>
    <dgm:cxn modelId="{4A0F11A1-439C-9D4A-B521-6770B380EDB1}" type="presParOf" srcId="{D7FFF16D-68BF-D44C-94A8-E9CE57955931}" destId="{EF063827-B939-C54C-A2DD-983583A581E3}" srcOrd="6" destOrd="0" presId="urn:microsoft.com/office/officeart/2005/8/layout/chevron1"/>
    <dgm:cxn modelId="{F75D7353-D59B-A644-8594-E396EBECDAC2}" type="presParOf" srcId="{D7FFF16D-68BF-D44C-94A8-E9CE57955931}" destId="{B6EB0CBD-A407-6D42-9037-79E2EF36DA8B}" srcOrd="7" destOrd="0" presId="urn:microsoft.com/office/officeart/2005/8/layout/chevron1"/>
    <dgm:cxn modelId="{2375A0AD-4625-9542-9D51-0BFA05A328CE}" type="presParOf" srcId="{D7FFF16D-68BF-D44C-94A8-E9CE57955931}" destId="{D26BE5C2-3259-DD42-9AC5-BEEC6E8F6FA3}" srcOrd="8" destOrd="0" presId="urn:microsoft.com/office/officeart/2005/8/layout/chevron1"/>
    <dgm:cxn modelId="{88CD6743-9655-4E43-9035-22CF963A42CB}" type="presParOf" srcId="{D7FFF16D-68BF-D44C-94A8-E9CE57955931}" destId="{E79EADC3-6EE5-9E45-ABEF-DE56EE793DF3}" srcOrd="9" destOrd="0" presId="urn:microsoft.com/office/officeart/2005/8/layout/chevron1"/>
    <dgm:cxn modelId="{9CAC1F10-2774-3345-9FB3-27F642AECC4D}" type="presParOf" srcId="{D7FFF16D-68BF-D44C-94A8-E9CE57955931}" destId="{76EE8334-E47D-DC47-B629-8EC3B5CBA3AB}" srcOrd="10" destOrd="0" presId="urn:microsoft.com/office/officeart/2005/8/layout/chevron1"/>
    <dgm:cxn modelId="{0CF79F8F-4D58-6A48-BE14-800A7FC30485}" type="presParOf" srcId="{D7FFF16D-68BF-D44C-94A8-E9CE57955931}" destId="{F2ED35E1-27BB-4346-AAF3-4ABA7C08BA88}" srcOrd="11" destOrd="0" presId="urn:microsoft.com/office/officeart/2005/8/layout/chevron1"/>
    <dgm:cxn modelId="{352536E6-71D3-4240-9D59-187CC363B85B}" type="presParOf" srcId="{D7FFF16D-68BF-D44C-94A8-E9CE57955931}" destId="{DD16E47E-74D7-E84B-9B50-26A9C16DE093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C8D5A581-4E5C-1E4D-B895-72E11A63258F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9F61FE38-799F-7643-8262-6EF83B028898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前端呈現</a:t>
          </a:r>
          <a:endParaRPr lang="zh-TW" altLang="en-US" dirty="0"/>
        </a:p>
      </dgm:t>
    </dgm:pt>
    <dgm:pt modelId="{DE66F93A-D801-CB4C-9622-D0C155E77AF8}" type="parTrans" cxnId="{2E9CF12B-8C27-924A-82A1-99098E7FB299}">
      <dgm:prSet/>
      <dgm:spPr/>
      <dgm:t>
        <a:bodyPr/>
        <a:lstStyle/>
        <a:p>
          <a:endParaRPr lang="zh-TW" altLang="en-US"/>
        </a:p>
      </dgm:t>
    </dgm:pt>
    <dgm:pt modelId="{761A7F0D-AEB6-7B41-A500-F98063B1843E}" type="sibTrans" cxnId="{2E9CF12B-8C27-924A-82A1-99098E7FB299}">
      <dgm:prSet/>
      <dgm:spPr/>
      <dgm:t>
        <a:bodyPr/>
        <a:lstStyle/>
        <a:p>
          <a:endParaRPr lang="zh-TW" altLang="en-US"/>
        </a:p>
      </dgm:t>
    </dgm:pt>
    <dgm:pt modelId="{A1B51D7C-2C4E-4B48-AC9D-C5BE5E19D63D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資料萃取</a:t>
          </a:r>
        </a:p>
      </dgm:t>
    </dgm:pt>
    <dgm:pt modelId="{96B96F37-77E7-BF43-AD7B-5440162811C8}" type="parTrans" cxnId="{7F485961-698B-9D46-8DDE-78ECF1A34A26}">
      <dgm:prSet/>
      <dgm:spPr/>
      <dgm:t>
        <a:bodyPr/>
        <a:lstStyle/>
        <a:p>
          <a:endParaRPr lang="zh-TW" altLang="en-US"/>
        </a:p>
      </dgm:t>
    </dgm:pt>
    <dgm:pt modelId="{5437AE71-B080-424C-893E-0A1CCE33191F}" type="sibTrans" cxnId="{7F485961-698B-9D46-8DDE-78ECF1A34A26}">
      <dgm:prSet/>
      <dgm:spPr/>
      <dgm:t>
        <a:bodyPr/>
        <a:lstStyle/>
        <a:p>
          <a:endParaRPr lang="zh-TW" altLang="en-US"/>
        </a:p>
      </dgm:t>
    </dgm:pt>
    <dgm:pt modelId="{DFBAD7BD-BB69-7C4E-8A83-D77B47FA4B7E}">
      <dgm:prSet phldrT="[文字]"/>
      <dgm:spPr>
        <a:gradFill flip="none" rotWithShape="1">
          <a:gsLst>
            <a:gs pos="20000">
              <a:schemeClr val="accent1">
                <a:lumMod val="50000"/>
              </a:schemeClr>
            </a:gs>
            <a:gs pos="100000">
              <a:schemeClr val="accent1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推薦模型</a:t>
          </a:r>
          <a:endParaRPr lang="zh-TW" altLang="en-US" dirty="0"/>
        </a:p>
      </dgm:t>
    </dgm:pt>
    <dgm:pt modelId="{8AB79F0A-5064-6348-89B1-975DF73D3F88}" type="parTrans" cxnId="{328341A3-261B-D343-B76C-81D8B59B3A7E}">
      <dgm:prSet/>
      <dgm:spPr/>
      <dgm:t>
        <a:bodyPr/>
        <a:lstStyle/>
        <a:p>
          <a:endParaRPr lang="zh-TW" altLang="en-US"/>
        </a:p>
      </dgm:t>
    </dgm:pt>
    <dgm:pt modelId="{616BC15C-B6FF-4446-900B-58D4E20BBCA3}" type="sibTrans" cxnId="{328341A3-261B-D343-B76C-81D8B59B3A7E}">
      <dgm:prSet/>
      <dgm:spPr/>
      <dgm:t>
        <a:bodyPr/>
        <a:lstStyle/>
        <a:p>
          <a:endParaRPr lang="zh-TW" altLang="en-US"/>
        </a:p>
      </dgm:t>
    </dgm:pt>
    <dgm:pt modelId="{B909DB86-BD80-584E-A7AC-F502F258FA33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雲端架構</a:t>
          </a:r>
          <a:endParaRPr lang="zh-TW" altLang="en-US" dirty="0"/>
        </a:p>
      </dgm:t>
    </dgm:pt>
    <dgm:pt modelId="{CBBB2ADE-239B-0945-B053-42F8EA17E504}" type="parTrans" cxnId="{8329F03D-4FFC-5141-8FA7-C66F8CD12A3C}">
      <dgm:prSet/>
      <dgm:spPr/>
      <dgm:t>
        <a:bodyPr/>
        <a:lstStyle/>
        <a:p>
          <a:endParaRPr lang="zh-TW" altLang="en-US"/>
        </a:p>
      </dgm:t>
    </dgm:pt>
    <dgm:pt modelId="{0DC9B956-2C0D-5740-ACF9-669DC4F61DC1}" type="sibTrans" cxnId="{8329F03D-4FFC-5141-8FA7-C66F8CD12A3C}">
      <dgm:prSet/>
      <dgm:spPr/>
      <dgm:t>
        <a:bodyPr/>
        <a:lstStyle/>
        <a:p>
          <a:endParaRPr lang="zh-TW" altLang="en-US"/>
        </a:p>
      </dgm:t>
    </dgm:pt>
    <dgm:pt modelId="{60AC747A-12DB-224E-8F60-F32BB0CB3429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未來展望</a:t>
          </a:r>
          <a:endParaRPr lang="zh-TW" altLang="en-US" dirty="0"/>
        </a:p>
      </dgm:t>
    </dgm:pt>
    <dgm:pt modelId="{1A159E0D-CD7F-9342-8B75-40DF7F1553FB}" type="parTrans" cxnId="{8A446FDD-58EB-DA42-9AC7-95645E94CC27}">
      <dgm:prSet/>
      <dgm:spPr/>
      <dgm:t>
        <a:bodyPr/>
        <a:lstStyle/>
        <a:p>
          <a:endParaRPr lang="zh-TW" altLang="en-US"/>
        </a:p>
      </dgm:t>
    </dgm:pt>
    <dgm:pt modelId="{8FE08A09-6530-914B-BA54-4189A2CC2966}" type="sibTrans" cxnId="{8A446FDD-58EB-DA42-9AC7-95645E94CC27}">
      <dgm:prSet/>
      <dgm:spPr/>
      <dgm:t>
        <a:bodyPr/>
        <a:lstStyle/>
        <a:p>
          <a:endParaRPr lang="zh-TW" altLang="en-US"/>
        </a:p>
      </dgm:t>
    </dgm:pt>
    <dgm:pt modelId="{30EDD458-DF63-8A48-AF5C-8D53AD7927B7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資料串流</a:t>
          </a:r>
          <a:endParaRPr lang="zh-TW" altLang="en-US" dirty="0"/>
        </a:p>
      </dgm:t>
    </dgm:pt>
    <dgm:pt modelId="{CC4CC480-4B42-D84D-AD4E-F768232C6CD7}" type="sibTrans" cxnId="{676D29E7-6FAE-A043-8669-0072708C41FB}">
      <dgm:prSet/>
      <dgm:spPr/>
      <dgm:t>
        <a:bodyPr/>
        <a:lstStyle/>
        <a:p>
          <a:endParaRPr lang="zh-TW" altLang="en-US"/>
        </a:p>
      </dgm:t>
    </dgm:pt>
    <dgm:pt modelId="{CC14F297-32D2-CB4E-A62C-57FD7AC26136}" type="parTrans" cxnId="{676D29E7-6FAE-A043-8669-0072708C41FB}">
      <dgm:prSet/>
      <dgm:spPr/>
      <dgm:t>
        <a:bodyPr/>
        <a:lstStyle/>
        <a:p>
          <a:endParaRPr lang="zh-TW" altLang="en-US"/>
        </a:p>
      </dgm:t>
    </dgm:pt>
    <dgm:pt modelId="{EB7F81A7-84E6-384E-94DE-9200EBC9DDAE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預測模型</a:t>
          </a:r>
          <a:endParaRPr lang="zh-TW" altLang="en-US" dirty="0"/>
        </a:p>
      </dgm:t>
    </dgm:pt>
    <dgm:pt modelId="{FF24A01D-5275-9841-9105-A7AEDE1B5DA3}" type="sibTrans" cxnId="{8A71B5AC-A9ED-EF49-8AC7-38DEB5CDD95C}">
      <dgm:prSet/>
      <dgm:spPr/>
      <dgm:t>
        <a:bodyPr/>
        <a:lstStyle/>
        <a:p>
          <a:endParaRPr lang="zh-TW" altLang="en-US"/>
        </a:p>
      </dgm:t>
    </dgm:pt>
    <dgm:pt modelId="{F9C9D814-4AA0-164D-B070-5D9AB918CDAA}" type="parTrans" cxnId="{8A71B5AC-A9ED-EF49-8AC7-38DEB5CDD95C}">
      <dgm:prSet/>
      <dgm:spPr/>
      <dgm:t>
        <a:bodyPr/>
        <a:lstStyle/>
        <a:p>
          <a:endParaRPr lang="zh-TW" altLang="en-US"/>
        </a:p>
      </dgm:t>
    </dgm:pt>
    <dgm:pt modelId="{D7FFF16D-68BF-D44C-94A8-E9CE57955931}" type="pres">
      <dgm:prSet presAssocID="{C8D5A581-4E5C-1E4D-B895-72E11A63258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4630EA11-8319-A542-B85F-F0FDE4455B71}" type="pres">
      <dgm:prSet presAssocID="{9F61FE38-799F-7643-8262-6EF83B028898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3E62DB4-EF18-954A-B0E6-38AA623A434C}" type="pres">
      <dgm:prSet presAssocID="{761A7F0D-AEB6-7B41-A500-F98063B1843E}" presName="parTxOnlySpace" presStyleCnt="0"/>
      <dgm:spPr/>
    </dgm:pt>
    <dgm:pt modelId="{3543F005-FA0F-6B47-8069-ED083127FC4C}" type="pres">
      <dgm:prSet presAssocID="{A1B51D7C-2C4E-4B48-AC9D-C5BE5E19D63D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19AB7AD-E0C8-CA4D-94F6-20ACDC01D8D5}" type="pres">
      <dgm:prSet presAssocID="{5437AE71-B080-424C-893E-0A1CCE33191F}" presName="parTxOnlySpace" presStyleCnt="0"/>
      <dgm:spPr/>
    </dgm:pt>
    <dgm:pt modelId="{1FBC7576-CCDD-DE4F-B86C-9ADB94A9D4C1}" type="pres">
      <dgm:prSet presAssocID="{DFBAD7BD-BB69-7C4E-8A83-D77B47FA4B7E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A15D956-DF5E-6D45-AA61-B9337F4B84D8}" type="pres">
      <dgm:prSet presAssocID="{616BC15C-B6FF-4446-900B-58D4E20BBCA3}" presName="parTxOnlySpace" presStyleCnt="0"/>
      <dgm:spPr/>
    </dgm:pt>
    <dgm:pt modelId="{EF063827-B939-C54C-A2DD-983583A581E3}" type="pres">
      <dgm:prSet presAssocID="{EB7F81A7-84E6-384E-94DE-9200EBC9DDAE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6EB0CBD-A407-6D42-9037-79E2EF36DA8B}" type="pres">
      <dgm:prSet presAssocID="{FF24A01D-5275-9841-9105-A7AEDE1B5DA3}" presName="parTxOnlySpace" presStyleCnt="0"/>
      <dgm:spPr/>
    </dgm:pt>
    <dgm:pt modelId="{D26BE5C2-3259-DD42-9AC5-BEEC6E8F6FA3}" type="pres">
      <dgm:prSet presAssocID="{30EDD458-DF63-8A48-AF5C-8D53AD7927B7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79EADC3-6EE5-9E45-ABEF-DE56EE793DF3}" type="pres">
      <dgm:prSet presAssocID="{CC4CC480-4B42-D84D-AD4E-F768232C6CD7}" presName="parTxOnlySpace" presStyleCnt="0"/>
      <dgm:spPr/>
    </dgm:pt>
    <dgm:pt modelId="{76EE8334-E47D-DC47-B629-8EC3B5CBA3AB}" type="pres">
      <dgm:prSet presAssocID="{B909DB86-BD80-584E-A7AC-F502F258FA33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2ED35E1-27BB-4346-AAF3-4ABA7C08BA88}" type="pres">
      <dgm:prSet presAssocID="{0DC9B956-2C0D-5740-ACF9-669DC4F61DC1}" presName="parTxOnlySpace" presStyleCnt="0"/>
      <dgm:spPr/>
    </dgm:pt>
    <dgm:pt modelId="{DD16E47E-74D7-E84B-9B50-26A9C16DE093}" type="pres">
      <dgm:prSet presAssocID="{60AC747A-12DB-224E-8F60-F32BB0CB3429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66B7B20B-9CE9-444C-BD94-E5779474CD40}" type="presOf" srcId="{A1B51D7C-2C4E-4B48-AC9D-C5BE5E19D63D}" destId="{3543F005-FA0F-6B47-8069-ED083127FC4C}" srcOrd="0" destOrd="0" presId="urn:microsoft.com/office/officeart/2005/8/layout/chevron1"/>
    <dgm:cxn modelId="{C51E8D15-4A24-F341-85C5-741214B11B55}" type="presOf" srcId="{B909DB86-BD80-584E-A7AC-F502F258FA33}" destId="{76EE8334-E47D-DC47-B629-8EC3B5CBA3AB}" srcOrd="0" destOrd="0" presId="urn:microsoft.com/office/officeart/2005/8/layout/chevron1"/>
    <dgm:cxn modelId="{2CC16F17-9DA8-674A-A5C9-454B0357BD84}" type="presOf" srcId="{EB7F81A7-84E6-384E-94DE-9200EBC9DDAE}" destId="{EF063827-B939-C54C-A2DD-983583A581E3}" srcOrd="0" destOrd="0" presId="urn:microsoft.com/office/officeart/2005/8/layout/chevron1"/>
    <dgm:cxn modelId="{7F485961-698B-9D46-8DDE-78ECF1A34A26}" srcId="{C8D5A581-4E5C-1E4D-B895-72E11A63258F}" destId="{A1B51D7C-2C4E-4B48-AC9D-C5BE5E19D63D}" srcOrd="1" destOrd="0" parTransId="{96B96F37-77E7-BF43-AD7B-5440162811C8}" sibTransId="{5437AE71-B080-424C-893E-0A1CCE33191F}"/>
    <dgm:cxn modelId="{492B213A-D406-8648-8461-B1D8163E4771}" type="presOf" srcId="{60AC747A-12DB-224E-8F60-F32BB0CB3429}" destId="{DD16E47E-74D7-E84B-9B50-26A9C16DE093}" srcOrd="0" destOrd="0" presId="urn:microsoft.com/office/officeart/2005/8/layout/chevron1"/>
    <dgm:cxn modelId="{8A71B5AC-A9ED-EF49-8AC7-38DEB5CDD95C}" srcId="{C8D5A581-4E5C-1E4D-B895-72E11A63258F}" destId="{EB7F81A7-84E6-384E-94DE-9200EBC9DDAE}" srcOrd="3" destOrd="0" parTransId="{F9C9D814-4AA0-164D-B070-5D9AB918CDAA}" sibTransId="{FF24A01D-5275-9841-9105-A7AEDE1B5DA3}"/>
    <dgm:cxn modelId="{63724D79-7C9C-F14A-BAD9-09D91009BE3D}" type="presOf" srcId="{C8D5A581-4E5C-1E4D-B895-72E11A63258F}" destId="{D7FFF16D-68BF-D44C-94A8-E9CE57955931}" srcOrd="0" destOrd="0" presId="urn:microsoft.com/office/officeart/2005/8/layout/chevron1"/>
    <dgm:cxn modelId="{676D29E7-6FAE-A043-8669-0072708C41FB}" srcId="{C8D5A581-4E5C-1E4D-B895-72E11A63258F}" destId="{30EDD458-DF63-8A48-AF5C-8D53AD7927B7}" srcOrd="4" destOrd="0" parTransId="{CC14F297-32D2-CB4E-A62C-57FD7AC26136}" sibTransId="{CC4CC480-4B42-D84D-AD4E-F768232C6CD7}"/>
    <dgm:cxn modelId="{9497F1E1-7BB9-0D40-9460-F4CB25379B3C}" type="presOf" srcId="{9F61FE38-799F-7643-8262-6EF83B028898}" destId="{4630EA11-8319-A542-B85F-F0FDE4455B71}" srcOrd="0" destOrd="0" presId="urn:microsoft.com/office/officeart/2005/8/layout/chevron1"/>
    <dgm:cxn modelId="{8A446FDD-58EB-DA42-9AC7-95645E94CC27}" srcId="{C8D5A581-4E5C-1E4D-B895-72E11A63258F}" destId="{60AC747A-12DB-224E-8F60-F32BB0CB3429}" srcOrd="6" destOrd="0" parTransId="{1A159E0D-CD7F-9342-8B75-40DF7F1553FB}" sibTransId="{8FE08A09-6530-914B-BA54-4189A2CC2966}"/>
    <dgm:cxn modelId="{328341A3-261B-D343-B76C-81D8B59B3A7E}" srcId="{C8D5A581-4E5C-1E4D-B895-72E11A63258F}" destId="{DFBAD7BD-BB69-7C4E-8A83-D77B47FA4B7E}" srcOrd="2" destOrd="0" parTransId="{8AB79F0A-5064-6348-89B1-975DF73D3F88}" sibTransId="{616BC15C-B6FF-4446-900B-58D4E20BBCA3}"/>
    <dgm:cxn modelId="{8329F03D-4FFC-5141-8FA7-C66F8CD12A3C}" srcId="{C8D5A581-4E5C-1E4D-B895-72E11A63258F}" destId="{B909DB86-BD80-584E-A7AC-F502F258FA33}" srcOrd="5" destOrd="0" parTransId="{CBBB2ADE-239B-0945-B053-42F8EA17E504}" sibTransId="{0DC9B956-2C0D-5740-ACF9-669DC4F61DC1}"/>
    <dgm:cxn modelId="{2E9CF12B-8C27-924A-82A1-99098E7FB299}" srcId="{C8D5A581-4E5C-1E4D-B895-72E11A63258F}" destId="{9F61FE38-799F-7643-8262-6EF83B028898}" srcOrd="0" destOrd="0" parTransId="{DE66F93A-D801-CB4C-9622-D0C155E77AF8}" sibTransId="{761A7F0D-AEB6-7B41-A500-F98063B1843E}"/>
    <dgm:cxn modelId="{B1BDDAE2-48A4-1243-BE97-D1949B84CA6C}" type="presOf" srcId="{30EDD458-DF63-8A48-AF5C-8D53AD7927B7}" destId="{D26BE5C2-3259-DD42-9AC5-BEEC6E8F6FA3}" srcOrd="0" destOrd="0" presId="urn:microsoft.com/office/officeart/2005/8/layout/chevron1"/>
    <dgm:cxn modelId="{639C6AF8-A294-564B-A569-30D4368C6B62}" type="presOf" srcId="{DFBAD7BD-BB69-7C4E-8A83-D77B47FA4B7E}" destId="{1FBC7576-CCDD-DE4F-B86C-9ADB94A9D4C1}" srcOrd="0" destOrd="0" presId="urn:microsoft.com/office/officeart/2005/8/layout/chevron1"/>
    <dgm:cxn modelId="{69DFC7E3-6683-B74E-9D26-73D7EE106E0C}" type="presParOf" srcId="{D7FFF16D-68BF-D44C-94A8-E9CE57955931}" destId="{4630EA11-8319-A542-B85F-F0FDE4455B71}" srcOrd="0" destOrd="0" presId="urn:microsoft.com/office/officeart/2005/8/layout/chevron1"/>
    <dgm:cxn modelId="{8E74CE61-E1EE-2548-A10F-7279955F6C57}" type="presParOf" srcId="{D7FFF16D-68BF-D44C-94A8-E9CE57955931}" destId="{A3E62DB4-EF18-954A-B0E6-38AA623A434C}" srcOrd="1" destOrd="0" presId="urn:microsoft.com/office/officeart/2005/8/layout/chevron1"/>
    <dgm:cxn modelId="{E4E330E6-38CD-634B-9846-C0599BD58592}" type="presParOf" srcId="{D7FFF16D-68BF-D44C-94A8-E9CE57955931}" destId="{3543F005-FA0F-6B47-8069-ED083127FC4C}" srcOrd="2" destOrd="0" presId="urn:microsoft.com/office/officeart/2005/8/layout/chevron1"/>
    <dgm:cxn modelId="{ECB43F93-66FB-6C42-93A5-5C9C65A5D9CC}" type="presParOf" srcId="{D7FFF16D-68BF-D44C-94A8-E9CE57955931}" destId="{419AB7AD-E0C8-CA4D-94F6-20ACDC01D8D5}" srcOrd="3" destOrd="0" presId="urn:microsoft.com/office/officeart/2005/8/layout/chevron1"/>
    <dgm:cxn modelId="{465522FA-2299-A142-B1DF-F9FADC190601}" type="presParOf" srcId="{D7FFF16D-68BF-D44C-94A8-E9CE57955931}" destId="{1FBC7576-CCDD-DE4F-B86C-9ADB94A9D4C1}" srcOrd="4" destOrd="0" presId="urn:microsoft.com/office/officeart/2005/8/layout/chevron1"/>
    <dgm:cxn modelId="{5BADDFD4-411B-EB41-B11B-63C519D5F7AF}" type="presParOf" srcId="{D7FFF16D-68BF-D44C-94A8-E9CE57955931}" destId="{3A15D956-DF5E-6D45-AA61-B9337F4B84D8}" srcOrd="5" destOrd="0" presId="urn:microsoft.com/office/officeart/2005/8/layout/chevron1"/>
    <dgm:cxn modelId="{4A0F11A1-439C-9D4A-B521-6770B380EDB1}" type="presParOf" srcId="{D7FFF16D-68BF-D44C-94A8-E9CE57955931}" destId="{EF063827-B939-C54C-A2DD-983583A581E3}" srcOrd="6" destOrd="0" presId="urn:microsoft.com/office/officeart/2005/8/layout/chevron1"/>
    <dgm:cxn modelId="{F75D7353-D59B-A644-8594-E396EBECDAC2}" type="presParOf" srcId="{D7FFF16D-68BF-D44C-94A8-E9CE57955931}" destId="{B6EB0CBD-A407-6D42-9037-79E2EF36DA8B}" srcOrd="7" destOrd="0" presId="urn:microsoft.com/office/officeart/2005/8/layout/chevron1"/>
    <dgm:cxn modelId="{2375A0AD-4625-9542-9D51-0BFA05A328CE}" type="presParOf" srcId="{D7FFF16D-68BF-D44C-94A8-E9CE57955931}" destId="{D26BE5C2-3259-DD42-9AC5-BEEC6E8F6FA3}" srcOrd="8" destOrd="0" presId="urn:microsoft.com/office/officeart/2005/8/layout/chevron1"/>
    <dgm:cxn modelId="{88CD6743-9655-4E43-9035-22CF963A42CB}" type="presParOf" srcId="{D7FFF16D-68BF-D44C-94A8-E9CE57955931}" destId="{E79EADC3-6EE5-9E45-ABEF-DE56EE793DF3}" srcOrd="9" destOrd="0" presId="urn:microsoft.com/office/officeart/2005/8/layout/chevron1"/>
    <dgm:cxn modelId="{9CAC1F10-2774-3345-9FB3-27F642AECC4D}" type="presParOf" srcId="{D7FFF16D-68BF-D44C-94A8-E9CE57955931}" destId="{76EE8334-E47D-DC47-B629-8EC3B5CBA3AB}" srcOrd="10" destOrd="0" presId="urn:microsoft.com/office/officeart/2005/8/layout/chevron1"/>
    <dgm:cxn modelId="{0CF79F8F-4D58-6A48-BE14-800A7FC30485}" type="presParOf" srcId="{D7FFF16D-68BF-D44C-94A8-E9CE57955931}" destId="{F2ED35E1-27BB-4346-AAF3-4ABA7C08BA88}" srcOrd="11" destOrd="0" presId="urn:microsoft.com/office/officeart/2005/8/layout/chevron1"/>
    <dgm:cxn modelId="{352536E6-71D3-4240-9D59-187CC363B85B}" type="presParOf" srcId="{D7FFF16D-68BF-D44C-94A8-E9CE57955931}" destId="{DD16E47E-74D7-E84B-9B50-26A9C16DE093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C8D5A581-4E5C-1E4D-B895-72E11A63258F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9F61FE38-799F-7643-8262-6EF83B028898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前端呈現</a:t>
          </a:r>
          <a:endParaRPr lang="zh-TW" altLang="en-US" dirty="0"/>
        </a:p>
      </dgm:t>
    </dgm:pt>
    <dgm:pt modelId="{DE66F93A-D801-CB4C-9622-D0C155E77AF8}" type="parTrans" cxnId="{2E9CF12B-8C27-924A-82A1-99098E7FB299}">
      <dgm:prSet/>
      <dgm:spPr/>
      <dgm:t>
        <a:bodyPr/>
        <a:lstStyle/>
        <a:p>
          <a:endParaRPr lang="zh-TW" altLang="en-US"/>
        </a:p>
      </dgm:t>
    </dgm:pt>
    <dgm:pt modelId="{761A7F0D-AEB6-7B41-A500-F98063B1843E}" type="sibTrans" cxnId="{2E9CF12B-8C27-924A-82A1-99098E7FB299}">
      <dgm:prSet/>
      <dgm:spPr/>
      <dgm:t>
        <a:bodyPr/>
        <a:lstStyle/>
        <a:p>
          <a:endParaRPr lang="zh-TW" altLang="en-US"/>
        </a:p>
      </dgm:t>
    </dgm:pt>
    <dgm:pt modelId="{A1B51D7C-2C4E-4B48-AC9D-C5BE5E19D63D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資料萃取</a:t>
          </a:r>
        </a:p>
      </dgm:t>
    </dgm:pt>
    <dgm:pt modelId="{96B96F37-77E7-BF43-AD7B-5440162811C8}" type="parTrans" cxnId="{7F485961-698B-9D46-8DDE-78ECF1A34A26}">
      <dgm:prSet/>
      <dgm:spPr/>
      <dgm:t>
        <a:bodyPr/>
        <a:lstStyle/>
        <a:p>
          <a:endParaRPr lang="zh-TW" altLang="en-US"/>
        </a:p>
      </dgm:t>
    </dgm:pt>
    <dgm:pt modelId="{5437AE71-B080-424C-893E-0A1CCE33191F}" type="sibTrans" cxnId="{7F485961-698B-9D46-8DDE-78ECF1A34A26}">
      <dgm:prSet/>
      <dgm:spPr/>
      <dgm:t>
        <a:bodyPr/>
        <a:lstStyle/>
        <a:p>
          <a:endParaRPr lang="zh-TW" altLang="en-US"/>
        </a:p>
      </dgm:t>
    </dgm:pt>
    <dgm:pt modelId="{DFBAD7BD-BB69-7C4E-8A83-D77B47FA4B7E}">
      <dgm:prSet phldrT="[文字]"/>
      <dgm:spPr>
        <a:gradFill flip="none" rotWithShape="1">
          <a:gsLst>
            <a:gs pos="20000">
              <a:schemeClr val="accent1">
                <a:lumMod val="50000"/>
              </a:schemeClr>
            </a:gs>
            <a:gs pos="100000">
              <a:schemeClr val="accent1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推薦模型</a:t>
          </a:r>
          <a:endParaRPr lang="zh-TW" altLang="en-US" dirty="0"/>
        </a:p>
      </dgm:t>
    </dgm:pt>
    <dgm:pt modelId="{8AB79F0A-5064-6348-89B1-975DF73D3F88}" type="parTrans" cxnId="{328341A3-261B-D343-B76C-81D8B59B3A7E}">
      <dgm:prSet/>
      <dgm:spPr/>
      <dgm:t>
        <a:bodyPr/>
        <a:lstStyle/>
        <a:p>
          <a:endParaRPr lang="zh-TW" altLang="en-US"/>
        </a:p>
      </dgm:t>
    </dgm:pt>
    <dgm:pt modelId="{616BC15C-B6FF-4446-900B-58D4E20BBCA3}" type="sibTrans" cxnId="{328341A3-261B-D343-B76C-81D8B59B3A7E}">
      <dgm:prSet/>
      <dgm:spPr/>
      <dgm:t>
        <a:bodyPr/>
        <a:lstStyle/>
        <a:p>
          <a:endParaRPr lang="zh-TW" altLang="en-US"/>
        </a:p>
      </dgm:t>
    </dgm:pt>
    <dgm:pt modelId="{B909DB86-BD80-584E-A7AC-F502F258FA33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雲端架構</a:t>
          </a:r>
          <a:endParaRPr lang="zh-TW" altLang="en-US" dirty="0"/>
        </a:p>
      </dgm:t>
    </dgm:pt>
    <dgm:pt modelId="{CBBB2ADE-239B-0945-B053-42F8EA17E504}" type="parTrans" cxnId="{8329F03D-4FFC-5141-8FA7-C66F8CD12A3C}">
      <dgm:prSet/>
      <dgm:spPr/>
      <dgm:t>
        <a:bodyPr/>
        <a:lstStyle/>
        <a:p>
          <a:endParaRPr lang="zh-TW" altLang="en-US"/>
        </a:p>
      </dgm:t>
    </dgm:pt>
    <dgm:pt modelId="{0DC9B956-2C0D-5740-ACF9-669DC4F61DC1}" type="sibTrans" cxnId="{8329F03D-4FFC-5141-8FA7-C66F8CD12A3C}">
      <dgm:prSet/>
      <dgm:spPr/>
      <dgm:t>
        <a:bodyPr/>
        <a:lstStyle/>
        <a:p>
          <a:endParaRPr lang="zh-TW" altLang="en-US"/>
        </a:p>
      </dgm:t>
    </dgm:pt>
    <dgm:pt modelId="{60AC747A-12DB-224E-8F60-F32BB0CB3429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未來展望</a:t>
          </a:r>
          <a:endParaRPr lang="zh-TW" altLang="en-US" dirty="0"/>
        </a:p>
      </dgm:t>
    </dgm:pt>
    <dgm:pt modelId="{1A159E0D-CD7F-9342-8B75-40DF7F1553FB}" type="parTrans" cxnId="{8A446FDD-58EB-DA42-9AC7-95645E94CC27}">
      <dgm:prSet/>
      <dgm:spPr/>
      <dgm:t>
        <a:bodyPr/>
        <a:lstStyle/>
        <a:p>
          <a:endParaRPr lang="zh-TW" altLang="en-US"/>
        </a:p>
      </dgm:t>
    </dgm:pt>
    <dgm:pt modelId="{8FE08A09-6530-914B-BA54-4189A2CC2966}" type="sibTrans" cxnId="{8A446FDD-58EB-DA42-9AC7-95645E94CC27}">
      <dgm:prSet/>
      <dgm:spPr/>
      <dgm:t>
        <a:bodyPr/>
        <a:lstStyle/>
        <a:p>
          <a:endParaRPr lang="zh-TW" altLang="en-US"/>
        </a:p>
      </dgm:t>
    </dgm:pt>
    <dgm:pt modelId="{30EDD458-DF63-8A48-AF5C-8D53AD7927B7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資料串流</a:t>
          </a:r>
          <a:endParaRPr lang="zh-TW" altLang="en-US" dirty="0"/>
        </a:p>
      </dgm:t>
    </dgm:pt>
    <dgm:pt modelId="{CC4CC480-4B42-D84D-AD4E-F768232C6CD7}" type="sibTrans" cxnId="{676D29E7-6FAE-A043-8669-0072708C41FB}">
      <dgm:prSet/>
      <dgm:spPr/>
      <dgm:t>
        <a:bodyPr/>
        <a:lstStyle/>
        <a:p>
          <a:endParaRPr lang="zh-TW" altLang="en-US"/>
        </a:p>
      </dgm:t>
    </dgm:pt>
    <dgm:pt modelId="{CC14F297-32D2-CB4E-A62C-57FD7AC26136}" type="parTrans" cxnId="{676D29E7-6FAE-A043-8669-0072708C41FB}">
      <dgm:prSet/>
      <dgm:spPr/>
      <dgm:t>
        <a:bodyPr/>
        <a:lstStyle/>
        <a:p>
          <a:endParaRPr lang="zh-TW" altLang="en-US"/>
        </a:p>
      </dgm:t>
    </dgm:pt>
    <dgm:pt modelId="{EB7F81A7-84E6-384E-94DE-9200EBC9DDAE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預測模型</a:t>
          </a:r>
          <a:endParaRPr lang="zh-TW" altLang="en-US" dirty="0"/>
        </a:p>
      </dgm:t>
    </dgm:pt>
    <dgm:pt modelId="{FF24A01D-5275-9841-9105-A7AEDE1B5DA3}" type="sibTrans" cxnId="{8A71B5AC-A9ED-EF49-8AC7-38DEB5CDD95C}">
      <dgm:prSet/>
      <dgm:spPr/>
      <dgm:t>
        <a:bodyPr/>
        <a:lstStyle/>
        <a:p>
          <a:endParaRPr lang="zh-TW" altLang="en-US"/>
        </a:p>
      </dgm:t>
    </dgm:pt>
    <dgm:pt modelId="{F9C9D814-4AA0-164D-B070-5D9AB918CDAA}" type="parTrans" cxnId="{8A71B5AC-A9ED-EF49-8AC7-38DEB5CDD95C}">
      <dgm:prSet/>
      <dgm:spPr/>
      <dgm:t>
        <a:bodyPr/>
        <a:lstStyle/>
        <a:p>
          <a:endParaRPr lang="zh-TW" altLang="en-US"/>
        </a:p>
      </dgm:t>
    </dgm:pt>
    <dgm:pt modelId="{D7FFF16D-68BF-D44C-94A8-E9CE57955931}" type="pres">
      <dgm:prSet presAssocID="{C8D5A581-4E5C-1E4D-B895-72E11A63258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4630EA11-8319-A542-B85F-F0FDE4455B71}" type="pres">
      <dgm:prSet presAssocID="{9F61FE38-799F-7643-8262-6EF83B028898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3E62DB4-EF18-954A-B0E6-38AA623A434C}" type="pres">
      <dgm:prSet presAssocID="{761A7F0D-AEB6-7B41-A500-F98063B1843E}" presName="parTxOnlySpace" presStyleCnt="0"/>
      <dgm:spPr/>
    </dgm:pt>
    <dgm:pt modelId="{3543F005-FA0F-6B47-8069-ED083127FC4C}" type="pres">
      <dgm:prSet presAssocID="{A1B51D7C-2C4E-4B48-AC9D-C5BE5E19D63D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19AB7AD-E0C8-CA4D-94F6-20ACDC01D8D5}" type="pres">
      <dgm:prSet presAssocID="{5437AE71-B080-424C-893E-0A1CCE33191F}" presName="parTxOnlySpace" presStyleCnt="0"/>
      <dgm:spPr/>
    </dgm:pt>
    <dgm:pt modelId="{1FBC7576-CCDD-DE4F-B86C-9ADB94A9D4C1}" type="pres">
      <dgm:prSet presAssocID="{DFBAD7BD-BB69-7C4E-8A83-D77B47FA4B7E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A15D956-DF5E-6D45-AA61-B9337F4B84D8}" type="pres">
      <dgm:prSet presAssocID="{616BC15C-B6FF-4446-900B-58D4E20BBCA3}" presName="parTxOnlySpace" presStyleCnt="0"/>
      <dgm:spPr/>
    </dgm:pt>
    <dgm:pt modelId="{EF063827-B939-C54C-A2DD-983583A581E3}" type="pres">
      <dgm:prSet presAssocID="{EB7F81A7-84E6-384E-94DE-9200EBC9DDAE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6EB0CBD-A407-6D42-9037-79E2EF36DA8B}" type="pres">
      <dgm:prSet presAssocID="{FF24A01D-5275-9841-9105-A7AEDE1B5DA3}" presName="parTxOnlySpace" presStyleCnt="0"/>
      <dgm:spPr/>
    </dgm:pt>
    <dgm:pt modelId="{D26BE5C2-3259-DD42-9AC5-BEEC6E8F6FA3}" type="pres">
      <dgm:prSet presAssocID="{30EDD458-DF63-8A48-AF5C-8D53AD7927B7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79EADC3-6EE5-9E45-ABEF-DE56EE793DF3}" type="pres">
      <dgm:prSet presAssocID="{CC4CC480-4B42-D84D-AD4E-F768232C6CD7}" presName="parTxOnlySpace" presStyleCnt="0"/>
      <dgm:spPr/>
    </dgm:pt>
    <dgm:pt modelId="{76EE8334-E47D-DC47-B629-8EC3B5CBA3AB}" type="pres">
      <dgm:prSet presAssocID="{B909DB86-BD80-584E-A7AC-F502F258FA33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2ED35E1-27BB-4346-AAF3-4ABA7C08BA88}" type="pres">
      <dgm:prSet presAssocID="{0DC9B956-2C0D-5740-ACF9-669DC4F61DC1}" presName="parTxOnlySpace" presStyleCnt="0"/>
      <dgm:spPr/>
    </dgm:pt>
    <dgm:pt modelId="{DD16E47E-74D7-E84B-9B50-26A9C16DE093}" type="pres">
      <dgm:prSet presAssocID="{60AC747A-12DB-224E-8F60-F32BB0CB3429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66B7B20B-9CE9-444C-BD94-E5779474CD40}" type="presOf" srcId="{A1B51D7C-2C4E-4B48-AC9D-C5BE5E19D63D}" destId="{3543F005-FA0F-6B47-8069-ED083127FC4C}" srcOrd="0" destOrd="0" presId="urn:microsoft.com/office/officeart/2005/8/layout/chevron1"/>
    <dgm:cxn modelId="{C51E8D15-4A24-F341-85C5-741214B11B55}" type="presOf" srcId="{B909DB86-BD80-584E-A7AC-F502F258FA33}" destId="{76EE8334-E47D-DC47-B629-8EC3B5CBA3AB}" srcOrd="0" destOrd="0" presId="urn:microsoft.com/office/officeart/2005/8/layout/chevron1"/>
    <dgm:cxn modelId="{2CC16F17-9DA8-674A-A5C9-454B0357BD84}" type="presOf" srcId="{EB7F81A7-84E6-384E-94DE-9200EBC9DDAE}" destId="{EF063827-B939-C54C-A2DD-983583A581E3}" srcOrd="0" destOrd="0" presId="urn:microsoft.com/office/officeart/2005/8/layout/chevron1"/>
    <dgm:cxn modelId="{7F485961-698B-9D46-8DDE-78ECF1A34A26}" srcId="{C8D5A581-4E5C-1E4D-B895-72E11A63258F}" destId="{A1B51D7C-2C4E-4B48-AC9D-C5BE5E19D63D}" srcOrd="1" destOrd="0" parTransId="{96B96F37-77E7-BF43-AD7B-5440162811C8}" sibTransId="{5437AE71-B080-424C-893E-0A1CCE33191F}"/>
    <dgm:cxn modelId="{492B213A-D406-8648-8461-B1D8163E4771}" type="presOf" srcId="{60AC747A-12DB-224E-8F60-F32BB0CB3429}" destId="{DD16E47E-74D7-E84B-9B50-26A9C16DE093}" srcOrd="0" destOrd="0" presId="urn:microsoft.com/office/officeart/2005/8/layout/chevron1"/>
    <dgm:cxn modelId="{63724D79-7C9C-F14A-BAD9-09D91009BE3D}" type="presOf" srcId="{C8D5A581-4E5C-1E4D-B895-72E11A63258F}" destId="{D7FFF16D-68BF-D44C-94A8-E9CE57955931}" srcOrd="0" destOrd="0" presId="urn:microsoft.com/office/officeart/2005/8/layout/chevron1"/>
    <dgm:cxn modelId="{8A71B5AC-A9ED-EF49-8AC7-38DEB5CDD95C}" srcId="{C8D5A581-4E5C-1E4D-B895-72E11A63258F}" destId="{EB7F81A7-84E6-384E-94DE-9200EBC9DDAE}" srcOrd="3" destOrd="0" parTransId="{F9C9D814-4AA0-164D-B070-5D9AB918CDAA}" sibTransId="{FF24A01D-5275-9841-9105-A7AEDE1B5DA3}"/>
    <dgm:cxn modelId="{676D29E7-6FAE-A043-8669-0072708C41FB}" srcId="{C8D5A581-4E5C-1E4D-B895-72E11A63258F}" destId="{30EDD458-DF63-8A48-AF5C-8D53AD7927B7}" srcOrd="4" destOrd="0" parTransId="{CC14F297-32D2-CB4E-A62C-57FD7AC26136}" sibTransId="{CC4CC480-4B42-D84D-AD4E-F768232C6CD7}"/>
    <dgm:cxn modelId="{9497F1E1-7BB9-0D40-9460-F4CB25379B3C}" type="presOf" srcId="{9F61FE38-799F-7643-8262-6EF83B028898}" destId="{4630EA11-8319-A542-B85F-F0FDE4455B71}" srcOrd="0" destOrd="0" presId="urn:microsoft.com/office/officeart/2005/8/layout/chevron1"/>
    <dgm:cxn modelId="{8A446FDD-58EB-DA42-9AC7-95645E94CC27}" srcId="{C8D5A581-4E5C-1E4D-B895-72E11A63258F}" destId="{60AC747A-12DB-224E-8F60-F32BB0CB3429}" srcOrd="6" destOrd="0" parTransId="{1A159E0D-CD7F-9342-8B75-40DF7F1553FB}" sibTransId="{8FE08A09-6530-914B-BA54-4189A2CC2966}"/>
    <dgm:cxn modelId="{328341A3-261B-D343-B76C-81D8B59B3A7E}" srcId="{C8D5A581-4E5C-1E4D-B895-72E11A63258F}" destId="{DFBAD7BD-BB69-7C4E-8A83-D77B47FA4B7E}" srcOrd="2" destOrd="0" parTransId="{8AB79F0A-5064-6348-89B1-975DF73D3F88}" sibTransId="{616BC15C-B6FF-4446-900B-58D4E20BBCA3}"/>
    <dgm:cxn modelId="{8329F03D-4FFC-5141-8FA7-C66F8CD12A3C}" srcId="{C8D5A581-4E5C-1E4D-B895-72E11A63258F}" destId="{B909DB86-BD80-584E-A7AC-F502F258FA33}" srcOrd="5" destOrd="0" parTransId="{CBBB2ADE-239B-0945-B053-42F8EA17E504}" sibTransId="{0DC9B956-2C0D-5740-ACF9-669DC4F61DC1}"/>
    <dgm:cxn modelId="{2E9CF12B-8C27-924A-82A1-99098E7FB299}" srcId="{C8D5A581-4E5C-1E4D-B895-72E11A63258F}" destId="{9F61FE38-799F-7643-8262-6EF83B028898}" srcOrd="0" destOrd="0" parTransId="{DE66F93A-D801-CB4C-9622-D0C155E77AF8}" sibTransId="{761A7F0D-AEB6-7B41-A500-F98063B1843E}"/>
    <dgm:cxn modelId="{B1BDDAE2-48A4-1243-BE97-D1949B84CA6C}" type="presOf" srcId="{30EDD458-DF63-8A48-AF5C-8D53AD7927B7}" destId="{D26BE5C2-3259-DD42-9AC5-BEEC6E8F6FA3}" srcOrd="0" destOrd="0" presId="urn:microsoft.com/office/officeart/2005/8/layout/chevron1"/>
    <dgm:cxn modelId="{639C6AF8-A294-564B-A569-30D4368C6B62}" type="presOf" srcId="{DFBAD7BD-BB69-7C4E-8A83-D77B47FA4B7E}" destId="{1FBC7576-CCDD-DE4F-B86C-9ADB94A9D4C1}" srcOrd="0" destOrd="0" presId="urn:microsoft.com/office/officeart/2005/8/layout/chevron1"/>
    <dgm:cxn modelId="{69DFC7E3-6683-B74E-9D26-73D7EE106E0C}" type="presParOf" srcId="{D7FFF16D-68BF-D44C-94A8-E9CE57955931}" destId="{4630EA11-8319-A542-B85F-F0FDE4455B71}" srcOrd="0" destOrd="0" presId="urn:microsoft.com/office/officeart/2005/8/layout/chevron1"/>
    <dgm:cxn modelId="{8E74CE61-E1EE-2548-A10F-7279955F6C57}" type="presParOf" srcId="{D7FFF16D-68BF-D44C-94A8-E9CE57955931}" destId="{A3E62DB4-EF18-954A-B0E6-38AA623A434C}" srcOrd="1" destOrd="0" presId="urn:microsoft.com/office/officeart/2005/8/layout/chevron1"/>
    <dgm:cxn modelId="{E4E330E6-38CD-634B-9846-C0599BD58592}" type="presParOf" srcId="{D7FFF16D-68BF-D44C-94A8-E9CE57955931}" destId="{3543F005-FA0F-6B47-8069-ED083127FC4C}" srcOrd="2" destOrd="0" presId="urn:microsoft.com/office/officeart/2005/8/layout/chevron1"/>
    <dgm:cxn modelId="{ECB43F93-66FB-6C42-93A5-5C9C65A5D9CC}" type="presParOf" srcId="{D7FFF16D-68BF-D44C-94A8-E9CE57955931}" destId="{419AB7AD-E0C8-CA4D-94F6-20ACDC01D8D5}" srcOrd="3" destOrd="0" presId="urn:microsoft.com/office/officeart/2005/8/layout/chevron1"/>
    <dgm:cxn modelId="{465522FA-2299-A142-B1DF-F9FADC190601}" type="presParOf" srcId="{D7FFF16D-68BF-D44C-94A8-E9CE57955931}" destId="{1FBC7576-CCDD-DE4F-B86C-9ADB94A9D4C1}" srcOrd="4" destOrd="0" presId="urn:microsoft.com/office/officeart/2005/8/layout/chevron1"/>
    <dgm:cxn modelId="{5BADDFD4-411B-EB41-B11B-63C519D5F7AF}" type="presParOf" srcId="{D7FFF16D-68BF-D44C-94A8-E9CE57955931}" destId="{3A15D956-DF5E-6D45-AA61-B9337F4B84D8}" srcOrd="5" destOrd="0" presId="urn:microsoft.com/office/officeart/2005/8/layout/chevron1"/>
    <dgm:cxn modelId="{4A0F11A1-439C-9D4A-B521-6770B380EDB1}" type="presParOf" srcId="{D7FFF16D-68BF-D44C-94A8-E9CE57955931}" destId="{EF063827-B939-C54C-A2DD-983583A581E3}" srcOrd="6" destOrd="0" presId="urn:microsoft.com/office/officeart/2005/8/layout/chevron1"/>
    <dgm:cxn modelId="{F75D7353-D59B-A644-8594-E396EBECDAC2}" type="presParOf" srcId="{D7FFF16D-68BF-D44C-94A8-E9CE57955931}" destId="{B6EB0CBD-A407-6D42-9037-79E2EF36DA8B}" srcOrd="7" destOrd="0" presId="urn:microsoft.com/office/officeart/2005/8/layout/chevron1"/>
    <dgm:cxn modelId="{2375A0AD-4625-9542-9D51-0BFA05A328CE}" type="presParOf" srcId="{D7FFF16D-68BF-D44C-94A8-E9CE57955931}" destId="{D26BE5C2-3259-DD42-9AC5-BEEC6E8F6FA3}" srcOrd="8" destOrd="0" presId="urn:microsoft.com/office/officeart/2005/8/layout/chevron1"/>
    <dgm:cxn modelId="{88CD6743-9655-4E43-9035-22CF963A42CB}" type="presParOf" srcId="{D7FFF16D-68BF-D44C-94A8-E9CE57955931}" destId="{E79EADC3-6EE5-9E45-ABEF-DE56EE793DF3}" srcOrd="9" destOrd="0" presId="urn:microsoft.com/office/officeart/2005/8/layout/chevron1"/>
    <dgm:cxn modelId="{9CAC1F10-2774-3345-9FB3-27F642AECC4D}" type="presParOf" srcId="{D7FFF16D-68BF-D44C-94A8-E9CE57955931}" destId="{76EE8334-E47D-DC47-B629-8EC3B5CBA3AB}" srcOrd="10" destOrd="0" presId="urn:microsoft.com/office/officeart/2005/8/layout/chevron1"/>
    <dgm:cxn modelId="{0CF79F8F-4D58-6A48-BE14-800A7FC30485}" type="presParOf" srcId="{D7FFF16D-68BF-D44C-94A8-E9CE57955931}" destId="{F2ED35E1-27BB-4346-AAF3-4ABA7C08BA88}" srcOrd="11" destOrd="0" presId="urn:microsoft.com/office/officeart/2005/8/layout/chevron1"/>
    <dgm:cxn modelId="{352536E6-71D3-4240-9D59-187CC363B85B}" type="presParOf" srcId="{D7FFF16D-68BF-D44C-94A8-E9CE57955931}" destId="{DD16E47E-74D7-E84B-9B50-26A9C16DE093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C8D5A581-4E5C-1E4D-B895-72E11A63258F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9F61FE38-799F-7643-8262-6EF83B028898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前端呈現</a:t>
          </a:r>
          <a:endParaRPr lang="zh-TW" altLang="en-US" dirty="0"/>
        </a:p>
      </dgm:t>
    </dgm:pt>
    <dgm:pt modelId="{DE66F93A-D801-CB4C-9622-D0C155E77AF8}" type="parTrans" cxnId="{2E9CF12B-8C27-924A-82A1-99098E7FB299}">
      <dgm:prSet/>
      <dgm:spPr/>
      <dgm:t>
        <a:bodyPr/>
        <a:lstStyle/>
        <a:p>
          <a:endParaRPr lang="zh-TW" altLang="en-US"/>
        </a:p>
      </dgm:t>
    </dgm:pt>
    <dgm:pt modelId="{761A7F0D-AEB6-7B41-A500-F98063B1843E}" type="sibTrans" cxnId="{2E9CF12B-8C27-924A-82A1-99098E7FB299}">
      <dgm:prSet/>
      <dgm:spPr/>
      <dgm:t>
        <a:bodyPr/>
        <a:lstStyle/>
        <a:p>
          <a:endParaRPr lang="zh-TW" altLang="en-US"/>
        </a:p>
      </dgm:t>
    </dgm:pt>
    <dgm:pt modelId="{A1B51D7C-2C4E-4B48-AC9D-C5BE5E19D63D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資料萃取</a:t>
          </a:r>
        </a:p>
      </dgm:t>
    </dgm:pt>
    <dgm:pt modelId="{96B96F37-77E7-BF43-AD7B-5440162811C8}" type="parTrans" cxnId="{7F485961-698B-9D46-8DDE-78ECF1A34A26}">
      <dgm:prSet/>
      <dgm:spPr/>
      <dgm:t>
        <a:bodyPr/>
        <a:lstStyle/>
        <a:p>
          <a:endParaRPr lang="zh-TW" altLang="en-US"/>
        </a:p>
      </dgm:t>
    </dgm:pt>
    <dgm:pt modelId="{5437AE71-B080-424C-893E-0A1CCE33191F}" type="sibTrans" cxnId="{7F485961-698B-9D46-8DDE-78ECF1A34A26}">
      <dgm:prSet/>
      <dgm:spPr/>
      <dgm:t>
        <a:bodyPr/>
        <a:lstStyle/>
        <a:p>
          <a:endParaRPr lang="zh-TW" altLang="en-US"/>
        </a:p>
      </dgm:t>
    </dgm:pt>
    <dgm:pt modelId="{DFBAD7BD-BB69-7C4E-8A83-D77B47FA4B7E}">
      <dgm:prSet phldrT="[文字]"/>
      <dgm:spPr>
        <a:gradFill flip="none" rotWithShape="1">
          <a:gsLst>
            <a:gs pos="20000">
              <a:schemeClr val="accent1">
                <a:lumMod val="50000"/>
              </a:schemeClr>
            </a:gs>
            <a:gs pos="100000">
              <a:schemeClr val="accent1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推薦模型</a:t>
          </a:r>
          <a:endParaRPr lang="zh-TW" altLang="en-US" dirty="0"/>
        </a:p>
      </dgm:t>
    </dgm:pt>
    <dgm:pt modelId="{8AB79F0A-5064-6348-89B1-975DF73D3F88}" type="parTrans" cxnId="{328341A3-261B-D343-B76C-81D8B59B3A7E}">
      <dgm:prSet/>
      <dgm:spPr/>
      <dgm:t>
        <a:bodyPr/>
        <a:lstStyle/>
        <a:p>
          <a:endParaRPr lang="zh-TW" altLang="en-US"/>
        </a:p>
      </dgm:t>
    </dgm:pt>
    <dgm:pt modelId="{616BC15C-B6FF-4446-900B-58D4E20BBCA3}" type="sibTrans" cxnId="{328341A3-261B-D343-B76C-81D8B59B3A7E}">
      <dgm:prSet/>
      <dgm:spPr/>
      <dgm:t>
        <a:bodyPr/>
        <a:lstStyle/>
        <a:p>
          <a:endParaRPr lang="zh-TW" altLang="en-US"/>
        </a:p>
      </dgm:t>
    </dgm:pt>
    <dgm:pt modelId="{B909DB86-BD80-584E-A7AC-F502F258FA33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雲端架構</a:t>
          </a:r>
          <a:endParaRPr lang="zh-TW" altLang="en-US" dirty="0"/>
        </a:p>
      </dgm:t>
    </dgm:pt>
    <dgm:pt modelId="{CBBB2ADE-239B-0945-B053-42F8EA17E504}" type="parTrans" cxnId="{8329F03D-4FFC-5141-8FA7-C66F8CD12A3C}">
      <dgm:prSet/>
      <dgm:spPr/>
      <dgm:t>
        <a:bodyPr/>
        <a:lstStyle/>
        <a:p>
          <a:endParaRPr lang="zh-TW" altLang="en-US"/>
        </a:p>
      </dgm:t>
    </dgm:pt>
    <dgm:pt modelId="{0DC9B956-2C0D-5740-ACF9-669DC4F61DC1}" type="sibTrans" cxnId="{8329F03D-4FFC-5141-8FA7-C66F8CD12A3C}">
      <dgm:prSet/>
      <dgm:spPr/>
      <dgm:t>
        <a:bodyPr/>
        <a:lstStyle/>
        <a:p>
          <a:endParaRPr lang="zh-TW" altLang="en-US"/>
        </a:p>
      </dgm:t>
    </dgm:pt>
    <dgm:pt modelId="{60AC747A-12DB-224E-8F60-F32BB0CB3429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未來展望</a:t>
          </a:r>
          <a:endParaRPr lang="zh-TW" altLang="en-US" dirty="0"/>
        </a:p>
      </dgm:t>
    </dgm:pt>
    <dgm:pt modelId="{1A159E0D-CD7F-9342-8B75-40DF7F1553FB}" type="parTrans" cxnId="{8A446FDD-58EB-DA42-9AC7-95645E94CC27}">
      <dgm:prSet/>
      <dgm:spPr/>
      <dgm:t>
        <a:bodyPr/>
        <a:lstStyle/>
        <a:p>
          <a:endParaRPr lang="zh-TW" altLang="en-US"/>
        </a:p>
      </dgm:t>
    </dgm:pt>
    <dgm:pt modelId="{8FE08A09-6530-914B-BA54-4189A2CC2966}" type="sibTrans" cxnId="{8A446FDD-58EB-DA42-9AC7-95645E94CC27}">
      <dgm:prSet/>
      <dgm:spPr/>
      <dgm:t>
        <a:bodyPr/>
        <a:lstStyle/>
        <a:p>
          <a:endParaRPr lang="zh-TW" altLang="en-US"/>
        </a:p>
      </dgm:t>
    </dgm:pt>
    <dgm:pt modelId="{30EDD458-DF63-8A48-AF5C-8D53AD7927B7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資料串流</a:t>
          </a:r>
          <a:endParaRPr lang="zh-TW" altLang="en-US" dirty="0"/>
        </a:p>
      </dgm:t>
    </dgm:pt>
    <dgm:pt modelId="{CC4CC480-4B42-D84D-AD4E-F768232C6CD7}" type="sibTrans" cxnId="{676D29E7-6FAE-A043-8669-0072708C41FB}">
      <dgm:prSet/>
      <dgm:spPr/>
      <dgm:t>
        <a:bodyPr/>
        <a:lstStyle/>
        <a:p>
          <a:endParaRPr lang="zh-TW" altLang="en-US"/>
        </a:p>
      </dgm:t>
    </dgm:pt>
    <dgm:pt modelId="{CC14F297-32D2-CB4E-A62C-57FD7AC26136}" type="parTrans" cxnId="{676D29E7-6FAE-A043-8669-0072708C41FB}">
      <dgm:prSet/>
      <dgm:spPr/>
      <dgm:t>
        <a:bodyPr/>
        <a:lstStyle/>
        <a:p>
          <a:endParaRPr lang="zh-TW" altLang="en-US"/>
        </a:p>
      </dgm:t>
    </dgm:pt>
    <dgm:pt modelId="{EB7F81A7-84E6-384E-94DE-9200EBC9DDAE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預測模型</a:t>
          </a:r>
          <a:endParaRPr lang="zh-TW" altLang="en-US" dirty="0"/>
        </a:p>
      </dgm:t>
    </dgm:pt>
    <dgm:pt modelId="{FF24A01D-5275-9841-9105-A7AEDE1B5DA3}" type="sibTrans" cxnId="{8A71B5AC-A9ED-EF49-8AC7-38DEB5CDD95C}">
      <dgm:prSet/>
      <dgm:spPr/>
      <dgm:t>
        <a:bodyPr/>
        <a:lstStyle/>
        <a:p>
          <a:endParaRPr lang="zh-TW" altLang="en-US"/>
        </a:p>
      </dgm:t>
    </dgm:pt>
    <dgm:pt modelId="{F9C9D814-4AA0-164D-B070-5D9AB918CDAA}" type="parTrans" cxnId="{8A71B5AC-A9ED-EF49-8AC7-38DEB5CDD95C}">
      <dgm:prSet/>
      <dgm:spPr/>
      <dgm:t>
        <a:bodyPr/>
        <a:lstStyle/>
        <a:p>
          <a:endParaRPr lang="zh-TW" altLang="en-US"/>
        </a:p>
      </dgm:t>
    </dgm:pt>
    <dgm:pt modelId="{D7FFF16D-68BF-D44C-94A8-E9CE57955931}" type="pres">
      <dgm:prSet presAssocID="{C8D5A581-4E5C-1E4D-B895-72E11A63258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4630EA11-8319-A542-B85F-F0FDE4455B71}" type="pres">
      <dgm:prSet presAssocID="{9F61FE38-799F-7643-8262-6EF83B028898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3E62DB4-EF18-954A-B0E6-38AA623A434C}" type="pres">
      <dgm:prSet presAssocID="{761A7F0D-AEB6-7B41-A500-F98063B1843E}" presName="parTxOnlySpace" presStyleCnt="0"/>
      <dgm:spPr/>
    </dgm:pt>
    <dgm:pt modelId="{3543F005-FA0F-6B47-8069-ED083127FC4C}" type="pres">
      <dgm:prSet presAssocID="{A1B51D7C-2C4E-4B48-AC9D-C5BE5E19D63D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19AB7AD-E0C8-CA4D-94F6-20ACDC01D8D5}" type="pres">
      <dgm:prSet presAssocID="{5437AE71-B080-424C-893E-0A1CCE33191F}" presName="parTxOnlySpace" presStyleCnt="0"/>
      <dgm:spPr/>
    </dgm:pt>
    <dgm:pt modelId="{1FBC7576-CCDD-DE4F-B86C-9ADB94A9D4C1}" type="pres">
      <dgm:prSet presAssocID="{DFBAD7BD-BB69-7C4E-8A83-D77B47FA4B7E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A15D956-DF5E-6D45-AA61-B9337F4B84D8}" type="pres">
      <dgm:prSet presAssocID="{616BC15C-B6FF-4446-900B-58D4E20BBCA3}" presName="parTxOnlySpace" presStyleCnt="0"/>
      <dgm:spPr/>
    </dgm:pt>
    <dgm:pt modelId="{EF063827-B939-C54C-A2DD-983583A581E3}" type="pres">
      <dgm:prSet presAssocID="{EB7F81A7-84E6-384E-94DE-9200EBC9DDAE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6EB0CBD-A407-6D42-9037-79E2EF36DA8B}" type="pres">
      <dgm:prSet presAssocID="{FF24A01D-5275-9841-9105-A7AEDE1B5DA3}" presName="parTxOnlySpace" presStyleCnt="0"/>
      <dgm:spPr/>
    </dgm:pt>
    <dgm:pt modelId="{D26BE5C2-3259-DD42-9AC5-BEEC6E8F6FA3}" type="pres">
      <dgm:prSet presAssocID="{30EDD458-DF63-8A48-AF5C-8D53AD7927B7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79EADC3-6EE5-9E45-ABEF-DE56EE793DF3}" type="pres">
      <dgm:prSet presAssocID="{CC4CC480-4B42-D84D-AD4E-F768232C6CD7}" presName="parTxOnlySpace" presStyleCnt="0"/>
      <dgm:spPr/>
    </dgm:pt>
    <dgm:pt modelId="{76EE8334-E47D-DC47-B629-8EC3B5CBA3AB}" type="pres">
      <dgm:prSet presAssocID="{B909DB86-BD80-584E-A7AC-F502F258FA33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2ED35E1-27BB-4346-AAF3-4ABA7C08BA88}" type="pres">
      <dgm:prSet presAssocID="{0DC9B956-2C0D-5740-ACF9-669DC4F61DC1}" presName="parTxOnlySpace" presStyleCnt="0"/>
      <dgm:spPr/>
    </dgm:pt>
    <dgm:pt modelId="{DD16E47E-74D7-E84B-9B50-26A9C16DE093}" type="pres">
      <dgm:prSet presAssocID="{60AC747A-12DB-224E-8F60-F32BB0CB3429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66B7B20B-9CE9-444C-BD94-E5779474CD40}" type="presOf" srcId="{A1B51D7C-2C4E-4B48-AC9D-C5BE5E19D63D}" destId="{3543F005-FA0F-6B47-8069-ED083127FC4C}" srcOrd="0" destOrd="0" presId="urn:microsoft.com/office/officeart/2005/8/layout/chevron1"/>
    <dgm:cxn modelId="{C51E8D15-4A24-F341-85C5-741214B11B55}" type="presOf" srcId="{B909DB86-BD80-584E-A7AC-F502F258FA33}" destId="{76EE8334-E47D-DC47-B629-8EC3B5CBA3AB}" srcOrd="0" destOrd="0" presId="urn:microsoft.com/office/officeart/2005/8/layout/chevron1"/>
    <dgm:cxn modelId="{2CC16F17-9DA8-674A-A5C9-454B0357BD84}" type="presOf" srcId="{EB7F81A7-84E6-384E-94DE-9200EBC9DDAE}" destId="{EF063827-B939-C54C-A2DD-983583A581E3}" srcOrd="0" destOrd="0" presId="urn:microsoft.com/office/officeart/2005/8/layout/chevron1"/>
    <dgm:cxn modelId="{7F485961-698B-9D46-8DDE-78ECF1A34A26}" srcId="{C8D5A581-4E5C-1E4D-B895-72E11A63258F}" destId="{A1B51D7C-2C4E-4B48-AC9D-C5BE5E19D63D}" srcOrd="1" destOrd="0" parTransId="{96B96F37-77E7-BF43-AD7B-5440162811C8}" sibTransId="{5437AE71-B080-424C-893E-0A1CCE33191F}"/>
    <dgm:cxn modelId="{492B213A-D406-8648-8461-B1D8163E4771}" type="presOf" srcId="{60AC747A-12DB-224E-8F60-F32BB0CB3429}" destId="{DD16E47E-74D7-E84B-9B50-26A9C16DE093}" srcOrd="0" destOrd="0" presId="urn:microsoft.com/office/officeart/2005/8/layout/chevron1"/>
    <dgm:cxn modelId="{8A71B5AC-A9ED-EF49-8AC7-38DEB5CDD95C}" srcId="{C8D5A581-4E5C-1E4D-B895-72E11A63258F}" destId="{EB7F81A7-84E6-384E-94DE-9200EBC9DDAE}" srcOrd="3" destOrd="0" parTransId="{F9C9D814-4AA0-164D-B070-5D9AB918CDAA}" sibTransId="{FF24A01D-5275-9841-9105-A7AEDE1B5DA3}"/>
    <dgm:cxn modelId="{63724D79-7C9C-F14A-BAD9-09D91009BE3D}" type="presOf" srcId="{C8D5A581-4E5C-1E4D-B895-72E11A63258F}" destId="{D7FFF16D-68BF-D44C-94A8-E9CE57955931}" srcOrd="0" destOrd="0" presId="urn:microsoft.com/office/officeart/2005/8/layout/chevron1"/>
    <dgm:cxn modelId="{676D29E7-6FAE-A043-8669-0072708C41FB}" srcId="{C8D5A581-4E5C-1E4D-B895-72E11A63258F}" destId="{30EDD458-DF63-8A48-AF5C-8D53AD7927B7}" srcOrd="4" destOrd="0" parTransId="{CC14F297-32D2-CB4E-A62C-57FD7AC26136}" sibTransId="{CC4CC480-4B42-D84D-AD4E-F768232C6CD7}"/>
    <dgm:cxn modelId="{9497F1E1-7BB9-0D40-9460-F4CB25379B3C}" type="presOf" srcId="{9F61FE38-799F-7643-8262-6EF83B028898}" destId="{4630EA11-8319-A542-B85F-F0FDE4455B71}" srcOrd="0" destOrd="0" presId="urn:microsoft.com/office/officeart/2005/8/layout/chevron1"/>
    <dgm:cxn modelId="{8A446FDD-58EB-DA42-9AC7-95645E94CC27}" srcId="{C8D5A581-4E5C-1E4D-B895-72E11A63258F}" destId="{60AC747A-12DB-224E-8F60-F32BB0CB3429}" srcOrd="6" destOrd="0" parTransId="{1A159E0D-CD7F-9342-8B75-40DF7F1553FB}" sibTransId="{8FE08A09-6530-914B-BA54-4189A2CC2966}"/>
    <dgm:cxn modelId="{328341A3-261B-D343-B76C-81D8B59B3A7E}" srcId="{C8D5A581-4E5C-1E4D-B895-72E11A63258F}" destId="{DFBAD7BD-BB69-7C4E-8A83-D77B47FA4B7E}" srcOrd="2" destOrd="0" parTransId="{8AB79F0A-5064-6348-89B1-975DF73D3F88}" sibTransId="{616BC15C-B6FF-4446-900B-58D4E20BBCA3}"/>
    <dgm:cxn modelId="{8329F03D-4FFC-5141-8FA7-C66F8CD12A3C}" srcId="{C8D5A581-4E5C-1E4D-B895-72E11A63258F}" destId="{B909DB86-BD80-584E-A7AC-F502F258FA33}" srcOrd="5" destOrd="0" parTransId="{CBBB2ADE-239B-0945-B053-42F8EA17E504}" sibTransId="{0DC9B956-2C0D-5740-ACF9-669DC4F61DC1}"/>
    <dgm:cxn modelId="{2E9CF12B-8C27-924A-82A1-99098E7FB299}" srcId="{C8D5A581-4E5C-1E4D-B895-72E11A63258F}" destId="{9F61FE38-799F-7643-8262-6EF83B028898}" srcOrd="0" destOrd="0" parTransId="{DE66F93A-D801-CB4C-9622-D0C155E77AF8}" sibTransId="{761A7F0D-AEB6-7B41-A500-F98063B1843E}"/>
    <dgm:cxn modelId="{B1BDDAE2-48A4-1243-BE97-D1949B84CA6C}" type="presOf" srcId="{30EDD458-DF63-8A48-AF5C-8D53AD7927B7}" destId="{D26BE5C2-3259-DD42-9AC5-BEEC6E8F6FA3}" srcOrd="0" destOrd="0" presId="urn:microsoft.com/office/officeart/2005/8/layout/chevron1"/>
    <dgm:cxn modelId="{639C6AF8-A294-564B-A569-30D4368C6B62}" type="presOf" srcId="{DFBAD7BD-BB69-7C4E-8A83-D77B47FA4B7E}" destId="{1FBC7576-CCDD-DE4F-B86C-9ADB94A9D4C1}" srcOrd="0" destOrd="0" presId="urn:microsoft.com/office/officeart/2005/8/layout/chevron1"/>
    <dgm:cxn modelId="{69DFC7E3-6683-B74E-9D26-73D7EE106E0C}" type="presParOf" srcId="{D7FFF16D-68BF-D44C-94A8-E9CE57955931}" destId="{4630EA11-8319-A542-B85F-F0FDE4455B71}" srcOrd="0" destOrd="0" presId="urn:microsoft.com/office/officeart/2005/8/layout/chevron1"/>
    <dgm:cxn modelId="{8E74CE61-E1EE-2548-A10F-7279955F6C57}" type="presParOf" srcId="{D7FFF16D-68BF-D44C-94A8-E9CE57955931}" destId="{A3E62DB4-EF18-954A-B0E6-38AA623A434C}" srcOrd="1" destOrd="0" presId="urn:microsoft.com/office/officeart/2005/8/layout/chevron1"/>
    <dgm:cxn modelId="{E4E330E6-38CD-634B-9846-C0599BD58592}" type="presParOf" srcId="{D7FFF16D-68BF-D44C-94A8-E9CE57955931}" destId="{3543F005-FA0F-6B47-8069-ED083127FC4C}" srcOrd="2" destOrd="0" presId="urn:microsoft.com/office/officeart/2005/8/layout/chevron1"/>
    <dgm:cxn modelId="{ECB43F93-66FB-6C42-93A5-5C9C65A5D9CC}" type="presParOf" srcId="{D7FFF16D-68BF-D44C-94A8-E9CE57955931}" destId="{419AB7AD-E0C8-CA4D-94F6-20ACDC01D8D5}" srcOrd="3" destOrd="0" presId="urn:microsoft.com/office/officeart/2005/8/layout/chevron1"/>
    <dgm:cxn modelId="{465522FA-2299-A142-B1DF-F9FADC190601}" type="presParOf" srcId="{D7FFF16D-68BF-D44C-94A8-E9CE57955931}" destId="{1FBC7576-CCDD-DE4F-B86C-9ADB94A9D4C1}" srcOrd="4" destOrd="0" presId="urn:microsoft.com/office/officeart/2005/8/layout/chevron1"/>
    <dgm:cxn modelId="{5BADDFD4-411B-EB41-B11B-63C519D5F7AF}" type="presParOf" srcId="{D7FFF16D-68BF-D44C-94A8-E9CE57955931}" destId="{3A15D956-DF5E-6D45-AA61-B9337F4B84D8}" srcOrd="5" destOrd="0" presId="urn:microsoft.com/office/officeart/2005/8/layout/chevron1"/>
    <dgm:cxn modelId="{4A0F11A1-439C-9D4A-B521-6770B380EDB1}" type="presParOf" srcId="{D7FFF16D-68BF-D44C-94A8-E9CE57955931}" destId="{EF063827-B939-C54C-A2DD-983583A581E3}" srcOrd="6" destOrd="0" presId="urn:microsoft.com/office/officeart/2005/8/layout/chevron1"/>
    <dgm:cxn modelId="{F75D7353-D59B-A644-8594-E396EBECDAC2}" type="presParOf" srcId="{D7FFF16D-68BF-D44C-94A8-E9CE57955931}" destId="{B6EB0CBD-A407-6D42-9037-79E2EF36DA8B}" srcOrd="7" destOrd="0" presId="urn:microsoft.com/office/officeart/2005/8/layout/chevron1"/>
    <dgm:cxn modelId="{2375A0AD-4625-9542-9D51-0BFA05A328CE}" type="presParOf" srcId="{D7FFF16D-68BF-D44C-94A8-E9CE57955931}" destId="{D26BE5C2-3259-DD42-9AC5-BEEC6E8F6FA3}" srcOrd="8" destOrd="0" presId="urn:microsoft.com/office/officeart/2005/8/layout/chevron1"/>
    <dgm:cxn modelId="{88CD6743-9655-4E43-9035-22CF963A42CB}" type="presParOf" srcId="{D7FFF16D-68BF-D44C-94A8-E9CE57955931}" destId="{E79EADC3-6EE5-9E45-ABEF-DE56EE793DF3}" srcOrd="9" destOrd="0" presId="urn:microsoft.com/office/officeart/2005/8/layout/chevron1"/>
    <dgm:cxn modelId="{9CAC1F10-2774-3345-9FB3-27F642AECC4D}" type="presParOf" srcId="{D7FFF16D-68BF-D44C-94A8-E9CE57955931}" destId="{76EE8334-E47D-DC47-B629-8EC3B5CBA3AB}" srcOrd="10" destOrd="0" presId="urn:microsoft.com/office/officeart/2005/8/layout/chevron1"/>
    <dgm:cxn modelId="{0CF79F8F-4D58-6A48-BE14-800A7FC30485}" type="presParOf" srcId="{D7FFF16D-68BF-D44C-94A8-E9CE57955931}" destId="{F2ED35E1-27BB-4346-AAF3-4ABA7C08BA88}" srcOrd="11" destOrd="0" presId="urn:microsoft.com/office/officeart/2005/8/layout/chevron1"/>
    <dgm:cxn modelId="{352536E6-71D3-4240-9D59-187CC363B85B}" type="presParOf" srcId="{D7FFF16D-68BF-D44C-94A8-E9CE57955931}" destId="{DD16E47E-74D7-E84B-9B50-26A9C16DE093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30EA11-8319-A542-B85F-F0FDE4455B71}">
      <dsp:nvSpPr>
        <dsp:cNvPr id="0" name=""/>
        <dsp:cNvSpPr/>
      </dsp:nvSpPr>
      <dsp:spPr>
        <a:xfrm>
          <a:off x="0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前端呈現</a:t>
          </a:r>
          <a:endParaRPr lang="zh-TW" altLang="en-US" sz="1800" kern="1200" dirty="0"/>
        </a:p>
      </dsp:txBody>
      <dsp:txXfrm>
        <a:off x="249436" y="0"/>
        <a:ext cx="1053800" cy="498872"/>
      </dsp:txXfrm>
    </dsp:sp>
    <dsp:sp modelId="{3543F005-FA0F-6B47-8069-ED083127FC4C}">
      <dsp:nvSpPr>
        <dsp:cNvPr id="0" name=""/>
        <dsp:cNvSpPr/>
      </dsp:nvSpPr>
      <dsp:spPr>
        <a:xfrm>
          <a:off x="1397405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資料萃取</a:t>
          </a:r>
        </a:p>
      </dsp:txBody>
      <dsp:txXfrm>
        <a:off x="1646841" y="0"/>
        <a:ext cx="1053800" cy="498872"/>
      </dsp:txXfrm>
    </dsp:sp>
    <dsp:sp modelId="{1FBC7576-CCDD-DE4F-B86C-9ADB94A9D4C1}">
      <dsp:nvSpPr>
        <dsp:cNvPr id="0" name=""/>
        <dsp:cNvSpPr/>
      </dsp:nvSpPr>
      <dsp:spPr>
        <a:xfrm>
          <a:off x="2794810" y="0"/>
          <a:ext cx="1552672" cy="498872"/>
        </a:xfrm>
        <a:prstGeom prst="chevron">
          <a:avLst/>
        </a:prstGeom>
        <a:gradFill flip="none" rotWithShape="1">
          <a:gsLst>
            <a:gs pos="20000">
              <a:schemeClr val="accent1">
                <a:lumMod val="50000"/>
              </a:schemeClr>
            </a:gs>
            <a:gs pos="100000">
              <a:schemeClr val="accent1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推薦模型</a:t>
          </a:r>
          <a:endParaRPr lang="zh-TW" altLang="en-US" sz="1800" kern="1200" dirty="0"/>
        </a:p>
      </dsp:txBody>
      <dsp:txXfrm>
        <a:off x="3044246" y="0"/>
        <a:ext cx="1053800" cy="498872"/>
      </dsp:txXfrm>
    </dsp:sp>
    <dsp:sp modelId="{EF063827-B939-C54C-A2DD-983583A581E3}">
      <dsp:nvSpPr>
        <dsp:cNvPr id="0" name=""/>
        <dsp:cNvSpPr/>
      </dsp:nvSpPr>
      <dsp:spPr>
        <a:xfrm>
          <a:off x="419221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預測模型</a:t>
          </a:r>
          <a:endParaRPr lang="zh-TW" altLang="en-US" sz="1800" kern="1200" dirty="0"/>
        </a:p>
      </dsp:txBody>
      <dsp:txXfrm>
        <a:off x="4441652" y="0"/>
        <a:ext cx="1053800" cy="498872"/>
      </dsp:txXfrm>
    </dsp:sp>
    <dsp:sp modelId="{D26BE5C2-3259-DD42-9AC5-BEEC6E8F6FA3}">
      <dsp:nvSpPr>
        <dsp:cNvPr id="0" name=""/>
        <dsp:cNvSpPr/>
      </dsp:nvSpPr>
      <dsp:spPr>
        <a:xfrm>
          <a:off x="5589621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資料串流</a:t>
          </a:r>
          <a:endParaRPr lang="zh-TW" altLang="en-US" sz="1800" kern="1200" dirty="0"/>
        </a:p>
      </dsp:txBody>
      <dsp:txXfrm>
        <a:off x="5839057" y="0"/>
        <a:ext cx="1053800" cy="498872"/>
      </dsp:txXfrm>
    </dsp:sp>
    <dsp:sp modelId="{76EE8334-E47D-DC47-B629-8EC3B5CBA3AB}">
      <dsp:nvSpPr>
        <dsp:cNvPr id="0" name=""/>
        <dsp:cNvSpPr/>
      </dsp:nvSpPr>
      <dsp:spPr>
        <a:xfrm>
          <a:off x="698702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雲端架構</a:t>
          </a:r>
          <a:endParaRPr lang="zh-TW" altLang="en-US" sz="1800" kern="1200" dirty="0"/>
        </a:p>
      </dsp:txBody>
      <dsp:txXfrm>
        <a:off x="7236462" y="0"/>
        <a:ext cx="1053800" cy="498872"/>
      </dsp:txXfrm>
    </dsp:sp>
    <dsp:sp modelId="{DD16E47E-74D7-E84B-9B50-26A9C16DE093}">
      <dsp:nvSpPr>
        <dsp:cNvPr id="0" name=""/>
        <dsp:cNvSpPr/>
      </dsp:nvSpPr>
      <dsp:spPr>
        <a:xfrm>
          <a:off x="8384432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未來展望</a:t>
          </a:r>
          <a:endParaRPr lang="zh-TW" altLang="en-US" sz="1800" kern="1200" dirty="0"/>
        </a:p>
      </dsp:txBody>
      <dsp:txXfrm>
        <a:off x="8633868" y="0"/>
        <a:ext cx="1053800" cy="498872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30EA11-8319-A542-B85F-F0FDE4455B71}">
      <dsp:nvSpPr>
        <dsp:cNvPr id="0" name=""/>
        <dsp:cNvSpPr/>
      </dsp:nvSpPr>
      <dsp:spPr>
        <a:xfrm>
          <a:off x="0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前端呈現</a:t>
          </a:r>
          <a:endParaRPr lang="zh-TW" altLang="en-US" sz="1800" kern="1200" dirty="0"/>
        </a:p>
      </dsp:txBody>
      <dsp:txXfrm>
        <a:off x="249436" y="0"/>
        <a:ext cx="1053800" cy="498872"/>
      </dsp:txXfrm>
    </dsp:sp>
    <dsp:sp modelId="{3543F005-FA0F-6B47-8069-ED083127FC4C}">
      <dsp:nvSpPr>
        <dsp:cNvPr id="0" name=""/>
        <dsp:cNvSpPr/>
      </dsp:nvSpPr>
      <dsp:spPr>
        <a:xfrm>
          <a:off x="1397405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資料萃取</a:t>
          </a:r>
        </a:p>
      </dsp:txBody>
      <dsp:txXfrm>
        <a:off x="1646841" y="0"/>
        <a:ext cx="1053800" cy="498872"/>
      </dsp:txXfrm>
    </dsp:sp>
    <dsp:sp modelId="{1FBC7576-CCDD-DE4F-B86C-9ADB94A9D4C1}">
      <dsp:nvSpPr>
        <dsp:cNvPr id="0" name=""/>
        <dsp:cNvSpPr/>
      </dsp:nvSpPr>
      <dsp:spPr>
        <a:xfrm>
          <a:off x="2794810" y="0"/>
          <a:ext cx="1552672" cy="498872"/>
        </a:xfrm>
        <a:prstGeom prst="chevron">
          <a:avLst/>
        </a:prstGeom>
        <a:gradFill flip="none" rotWithShape="1">
          <a:gsLst>
            <a:gs pos="20000">
              <a:schemeClr val="accent1">
                <a:lumMod val="50000"/>
              </a:schemeClr>
            </a:gs>
            <a:gs pos="100000">
              <a:schemeClr val="accent1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推薦模型</a:t>
          </a:r>
          <a:endParaRPr lang="zh-TW" altLang="en-US" sz="1800" kern="1200" dirty="0"/>
        </a:p>
      </dsp:txBody>
      <dsp:txXfrm>
        <a:off x="3044246" y="0"/>
        <a:ext cx="1053800" cy="498872"/>
      </dsp:txXfrm>
    </dsp:sp>
    <dsp:sp modelId="{EF063827-B939-C54C-A2DD-983583A581E3}">
      <dsp:nvSpPr>
        <dsp:cNvPr id="0" name=""/>
        <dsp:cNvSpPr/>
      </dsp:nvSpPr>
      <dsp:spPr>
        <a:xfrm>
          <a:off x="419221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預測模型</a:t>
          </a:r>
          <a:endParaRPr lang="zh-TW" altLang="en-US" sz="1800" kern="1200" dirty="0"/>
        </a:p>
      </dsp:txBody>
      <dsp:txXfrm>
        <a:off x="4441652" y="0"/>
        <a:ext cx="1053800" cy="498872"/>
      </dsp:txXfrm>
    </dsp:sp>
    <dsp:sp modelId="{D26BE5C2-3259-DD42-9AC5-BEEC6E8F6FA3}">
      <dsp:nvSpPr>
        <dsp:cNvPr id="0" name=""/>
        <dsp:cNvSpPr/>
      </dsp:nvSpPr>
      <dsp:spPr>
        <a:xfrm>
          <a:off x="5589621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資料串流</a:t>
          </a:r>
          <a:endParaRPr lang="zh-TW" altLang="en-US" sz="1800" kern="1200" dirty="0"/>
        </a:p>
      </dsp:txBody>
      <dsp:txXfrm>
        <a:off x="5839057" y="0"/>
        <a:ext cx="1053800" cy="498872"/>
      </dsp:txXfrm>
    </dsp:sp>
    <dsp:sp modelId="{76EE8334-E47D-DC47-B629-8EC3B5CBA3AB}">
      <dsp:nvSpPr>
        <dsp:cNvPr id="0" name=""/>
        <dsp:cNvSpPr/>
      </dsp:nvSpPr>
      <dsp:spPr>
        <a:xfrm>
          <a:off x="698702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雲端架構</a:t>
          </a:r>
          <a:endParaRPr lang="zh-TW" altLang="en-US" sz="1800" kern="1200" dirty="0"/>
        </a:p>
      </dsp:txBody>
      <dsp:txXfrm>
        <a:off x="7236462" y="0"/>
        <a:ext cx="1053800" cy="498872"/>
      </dsp:txXfrm>
    </dsp:sp>
    <dsp:sp modelId="{DD16E47E-74D7-E84B-9B50-26A9C16DE093}">
      <dsp:nvSpPr>
        <dsp:cNvPr id="0" name=""/>
        <dsp:cNvSpPr/>
      </dsp:nvSpPr>
      <dsp:spPr>
        <a:xfrm>
          <a:off x="8384432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未來展望</a:t>
          </a:r>
          <a:endParaRPr lang="zh-TW" altLang="en-US" sz="1800" kern="1200" dirty="0"/>
        </a:p>
      </dsp:txBody>
      <dsp:txXfrm>
        <a:off x="8633868" y="0"/>
        <a:ext cx="1053800" cy="498872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30EA11-8319-A542-B85F-F0FDE4455B71}">
      <dsp:nvSpPr>
        <dsp:cNvPr id="0" name=""/>
        <dsp:cNvSpPr/>
      </dsp:nvSpPr>
      <dsp:spPr>
        <a:xfrm>
          <a:off x="0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前端呈現</a:t>
          </a:r>
          <a:endParaRPr lang="zh-TW" altLang="en-US" sz="1800" kern="1200" dirty="0"/>
        </a:p>
      </dsp:txBody>
      <dsp:txXfrm>
        <a:off x="249436" y="0"/>
        <a:ext cx="1053800" cy="498872"/>
      </dsp:txXfrm>
    </dsp:sp>
    <dsp:sp modelId="{3543F005-FA0F-6B47-8069-ED083127FC4C}">
      <dsp:nvSpPr>
        <dsp:cNvPr id="0" name=""/>
        <dsp:cNvSpPr/>
      </dsp:nvSpPr>
      <dsp:spPr>
        <a:xfrm>
          <a:off x="1397405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資料萃取</a:t>
          </a:r>
        </a:p>
      </dsp:txBody>
      <dsp:txXfrm>
        <a:off x="1646841" y="0"/>
        <a:ext cx="1053800" cy="498872"/>
      </dsp:txXfrm>
    </dsp:sp>
    <dsp:sp modelId="{1FBC7576-CCDD-DE4F-B86C-9ADB94A9D4C1}">
      <dsp:nvSpPr>
        <dsp:cNvPr id="0" name=""/>
        <dsp:cNvSpPr/>
      </dsp:nvSpPr>
      <dsp:spPr>
        <a:xfrm>
          <a:off x="2794810" y="0"/>
          <a:ext cx="1552672" cy="498872"/>
        </a:xfrm>
        <a:prstGeom prst="chevron">
          <a:avLst/>
        </a:prstGeom>
        <a:gradFill flip="none" rotWithShape="1">
          <a:gsLst>
            <a:gs pos="20000">
              <a:schemeClr val="accent1">
                <a:lumMod val="50000"/>
              </a:schemeClr>
            </a:gs>
            <a:gs pos="100000">
              <a:schemeClr val="accent1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推薦模型</a:t>
          </a:r>
          <a:endParaRPr lang="zh-TW" altLang="en-US" sz="1800" kern="1200" dirty="0"/>
        </a:p>
      </dsp:txBody>
      <dsp:txXfrm>
        <a:off x="3044246" y="0"/>
        <a:ext cx="1053800" cy="498872"/>
      </dsp:txXfrm>
    </dsp:sp>
    <dsp:sp modelId="{EF063827-B939-C54C-A2DD-983583A581E3}">
      <dsp:nvSpPr>
        <dsp:cNvPr id="0" name=""/>
        <dsp:cNvSpPr/>
      </dsp:nvSpPr>
      <dsp:spPr>
        <a:xfrm>
          <a:off x="419221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預測模型</a:t>
          </a:r>
          <a:endParaRPr lang="zh-TW" altLang="en-US" sz="1800" kern="1200" dirty="0"/>
        </a:p>
      </dsp:txBody>
      <dsp:txXfrm>
        <a:off x="4441652" y="0"/>
        <a:ext cx="1053800" cy="498872"/>
      </dsp:txXfrm>
    </dsp:sp>
    <dsp:sp modelId="{D26BE5C2-3259-DD42-9AC5-BEEC6E8F6FA3}">
      <dsp:nvSpPr>
        <dsp:cNvPr id="0" name=""/>
        <dsp:cNvSpPr/>
      </dsp:nvSpPr>
      <dsp:spPr>
        <a:xfrm>
          <a:off x="5589621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資料串流</a:t>
          </a:r>
          <a:endParaRPr lang="zh-TW" altLang="en-US" sz="1800" kern="1200" dirty="0"/>
        </a:p>
      </dsp:txBody>
      <dsp:txXfrm>
        <a:off x="5839057" y="0"/>
        <a:ext cx="1053800" cy="498872"/>
      </dsp:txXfrm>
    </dsp:sp>
    <dsp:sp modelId="{76EE8334-E47D-DC47-B629-8EC3B5CBA3AB}">
      <dsp:nvSpPr>
        <dsp:cNvPr id="0" name=""/>
        <dsp:cNvSpPr/>
      </dsp:nvSpPr>
      <dsp:spPr>
        <a:xfrm>
          <a:off x="698702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雲端架構</a:t>
          </a:r>
          <a:endParaRPr lang="zh-TW" altLang="en-US" sz="1800" kern="1200" dirty="0"/>
        </a:p>
      </dsp:txBody>
      <dsp:txXfrm>
        <a:off x="7236462" y="0"/>
        <a:ext cx="1053800" cy="498872"/>
      </dsp:txXfrm>
    </dsp:sp>
    <dsp:sp modelId="{DD16E47E-74D7-E84B-9B50-26A9C16DE093}">
      <dsp:nvSpPr>
        <dsp:cNvPr id="0" name=""/>
        <dsp:cNvSpPr/>
      </dsp:nvSpPr>
      <dsp:spPr>
        <a:xfrm>
          <a:off x="8384432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未來展望</a:t>
          </a:r>
          <a:endParaRPr lang="zh-TW" altLang="en-US" sz="1800" kern="1200" dirty="0"/>
        </a:p>
      </dsp:txBody>
      <dsp:txXfrm>
        <a:off x="8633868" y="0"/>
        <a:ext cx="1053800" cy="498872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30EA11-8319-A542-B85F-F0FDE4455B71}">
      <dsp:nvSpPr>
        <dsp:cNvPr id="0" name=""/>
        <dsp:cNvSpPr/>
      </dsp:nvSpPr>
      <dsp:spPr>
        <a:xfrm>
          <a:off x="0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前端呈現</a:t>
          </a:r>
          <a:endParaRPr lang="zh-TW" altLang="en-US" sz="1800" kern="1200" dirty="0"/>
        </a:p>
      </dsp:txBody>
      <dsp:txXfrm>
        <a:off x="249436" y="0"/>
        <a:ext cx="1053800" cy="498872"/>
      </dsp:txXfrm>
    </dsp:sp>
    <dsp:sp modelId="{3543F005-FA0F-6B47-8069-ED083127FC4C}">
      <dsp:nvSpPr>
        <dsp:cNvPr id="0" name=""/>
        <dsp:cNvSpPr/>
      </dsp:nvSpPr>
      <dsp:spPr>
        <a:xfrm>
          <a:off x="1397405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資料萃取</a:t>
          </a:r>
        </a:p>
      </dsp:txBody>
      <dsp:txXfrm>
        <a:off x="1646841" y="0"/>
        <a:ext cx="1053800" cy="498872"/>
      </dsp:txXfrm>
    </dsp:sp>
    <dsp:sp modelId="{1FBC7576-CCDD-DE4F-B86C-9ADB94A9D4C1}">
      <dsp:nvSpPr>
        <dsp:cNvPr id="0" name=""/>
        <dsp:cNvSpPr/>
      </dsp:nvSpPr>
      <dsp:spPr>
        <a:xfrm>
          <a:off x="2794810" y="0"/>
          <a:ext cx="1552672" cy="498872"/>
        </a:xfrm>
        <a:prstGeom prst="chevron">
          <a:avLst/>
        </a:prstGeom>
        <a:gradFill flip="none" rotWithShape="1">
          <a:gsLst>
            <a:gs pos="20000">
              <a:schemeClr val="accent1">
                <a:lumMod val="50000"/>
              </a:schemeClr>
            </a:gs>
            <a:gs pos="100000">
              <a:schemeClr val="accent1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推薦模型</a:t>
          </a:r>
          <a:endParaRPr lang="zh-TW" altLang="en-US" sz="1800" kern="1200" dirty="0"/>
        </a:p>
      </dsp:txBody>
      <dsp:txXfrm>
        <a:off x="3044246" y="0"/>
        <a:ext cx="1053800" cy="498872"/>
      </dsp:txXfrm>
    </dsp:sp>
    <dsp:sp modelId="{EF063827-B939-C54C-A2DD-983583A581E3}">
      <dsp:nvSpPr>
        <dsp:cNvPr id="0" name=""/>
        <dsp:cNvSpPr/>
      </dsp:nvSpPr>
      <dsp:spPr>
        <a:xfrm>
          <a:off x="419221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預測模型</a:t>
          </a:r>
          <a:endParaRPr lang="zh-TW" altLang="en-US" sz="1800" kern="1200" dirty="0"/>
        </a:p>
      </dsp:txBody>
      <dsp:txXfrm>
        <a:off x="4441652" y="0"/>
        <a:ext cx="1053800" cy="498872"/>
      </dsp:txXfrm>
    </dsp:sp>
    <dsp:sp modelId="{D26BE5C2-3259-DD42-9AC5-BEEC6E8F6FA3}">
      <dsp:nvSpPr>
        <dsp:cNvPr id="0" name=""/>
        <dsp:cNvSpPr/>
      </dsp:nvSpPr>
      <dsp:spPr>
        <a:xfrm>
          <a:off x="5589621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資料串流</a:t>
          </a:r>
          <a:endParaRPr lang="zh-TW" altLang="en-US" sz="1800" kern="1200" dirty="0"/>
        </a:p>
      </dsp:txBody>
      <dsp:txXfrm>
        <a:off x="5839057" y="0"/>
        <a:ext cx="1053800" cy="498872"/>
      </dsp:txXfrm>
    </dsp:sp>
    <dsp:sp modelId="{76EE8334-E47D-DC47-B629-8EC3B5CBA3AB}">
      <dsp:nvSpPr>
        <dsp:cNvPr id="0" name=""/>
        <dsp:cNvSpPr/>
      </dsp:nvSpPr>
      <dsp:spPr>
        <a:xfrm>
          <a:off x="698702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雲端架構</a:t>
          </a:r>
          <a:endParaRPr lang="zh-TW" altLang="en-US" sz="1800" kern="1200" dirty="0"/>
        </a:p>
      </dsp:txBody>
      <dsp:txXfrm>
        <a:off x="7236462" y="0"/>
        <a:ext cx="1053800" cy="498872"/>
      </dsp:txXfrm>
    </dsp:sp>
    <dsp:sp modelId="{DD16E47E-74D7-E84B-9B50-26A9C16DE093}">
      <dsp:nvSpPr>
        <dsp:cNvPr id="0" name=""/>
        <dsp:cNvSpPr/>
      </dsp:nvSpPr>
      <dsp:spPr>
        <a:xfrm>
          <a:off x="8384432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未來展望</a:t>
          </a:r>
          <a:endParaRPr lang="zh-TW" altLang="en-US" sz="1800" kern="1200" dirty="0"/>
        </a:p>
      </dsp:txBody>
      <dsp:txXfrm>
        <a:off x="8633868" y="0"/>
        <a:ext cx="1053800" cy="498872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30EA11-8319-A542-B85F-F0FDE4455B71}">
      <dsp:nvSpPr>
        <dsp:cNvPr id="0" name=""/>
        <dsp:cNvSpPr/>
      </dsp:nvSpPr>
      <dsp:spPr>
        <a:xfrm>
          <a:off x="0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前端呈現</a:t>
          </a:r>
          <a:endParaRPr lang="zh-TW" altLang="en-US" sz="1800" kern="1200" dirty="0"/>
        </a:p>
      </dsp:txBody>
      <dsp:txXfrm>
        <a:off x="249436" y="0"/>
        <a:ext cx="1053800" cy="498872"/>
      </dsp:txXfrm>
    </dsp:sp>
    <dsp:sp modelId="{3543F005-FA0F-6B47-8069-ED083127FC4C}">
      <dsp:nvSpPr>
        <dsp:cNvPr id="0" name=""/>
        <dsp:cNvSpPr/>
      </dsp:nvSpPr>
      <dsp:spPr>
        <a:xfrm>
          <a:off x="1397405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資料萃取</a:t>
          </a:r>
        </a:p>
      </dsp:txBody>
      <dsp:txXfrm>
        <a:off x="1646841" y="0"/>
        <a:ext cx="1053800" cy="498872"/>
      </dsp:txXfrm>
    </dsp:sp>
    <dsp:sp modelId="{1FBC7576-CCDD-DE4F-B86C-9ADB94A9D4C1}">
      <dsp:nvSpPr>
        <dsp:cNvPr id="0" name=""/>
        <dsp:cNvSpPr/>
      </dsp:nvSpPr>
      <dsp:spPr>
        <a:xfrm>
          <a:off x="2794810" y="0"/>
          <a:ext cx="1552672" cy="498872"/>
        </a:xfrm>
        <a:prstGeom prst="chevron">
          <a:avLst/>
        </a:prstGeom>
        <a:gradFill flip="none" rotWithShape="1">
          <a:gsLst>
            <a:gs pos="20000">
              <a:schemeClr val="accent1">
                <a:lumMod val="50000"/>
              </a:schemeClr>
            </a:gs>
            <a:gs pos="100000">
              <a:schemeClr val="accent1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推薦模型</a:t>
          </a:r>
          <a:endParaRPr lang="zh-TW" altLang="en-US" sz="1800" kern="1200" dirty="0"/>
        </a:p>
      </dsp:txBody>
      <dsp:txXfrm>
        <a:off x="3044246" y="0"/>
        <a:ext cx="1053800" cy="498872"/>
      </dsp:txXfrm>
    </dsp:sp>
    <dsp:sp modelId="{EF063827-B939-C54C-A2DD-983583A581E3}">
      <dsp:nvSpPr>
        <dsp:cNvPr id="0" name=""/>
        <dsp:cNvSpPr/>
      </dsp:nvSpPr>
      <dsp:spPr>
        <a:xfrm>
          <a:off x="419221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預測模型</a:t>
          </a:r>
          <a:endParaRPr lang="zh-TW" altLang="en-US" sz="1800" kern="1200" dirty="0"/>
        </a:p>
      </dsp:txBody>
      <dsp:txXfrm>
        <a:off x="4441652" y="0"/>
        <a:ext cx="1053800" cy="498872"/>
      </dsp:txXfrm>
    </dsp:sp>
    <dsp:sp modelId="{D26BE5C2-3259-DD42-9AC5-BEEC6E8F6FA3}">
      <dsp:nvSpPr>
        <dsp:cNvPr id="0" name=""/>
        <dsp:cNvSpPr/>
      </dsp:nvSpPr>
      <dsp:spPr>
        <a:xfrm>
          <a:off x="5589621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資料串流</a:t>
          </a:r>
          <a:endParaRPr lang="zh-TW" altLang="en-US" sz="1800" kern="1200" dirty="0"/>
        </a:p>
      </dsp:txBody>
      <dsp:txXfrm>
        <a:off x="5839057" y="0"/>
        <a:ext cx="1053800" cy="498872"/>
      </dsp:txXfrm>
    </dsp:sp>
    <dsp:sp modelId="{76EE8334-E47D-DC47-B629-8EC3B5CBA3AB}">
      <dsp:nvSpPr>
        <dsp:cNvPr id="0" name=""/>
        <dsp:cNvSpPr/>
      </dsp:nvSpPr>
      <dsp:spPr>
        <a:xfrm>
          <a:off x="698702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雲端架構</a:t>
          </a:r>
          <a:endParaRPr lang="zh-TW" altLang="en-US" sz="1800" kern="1200" dirty="0"/>
        </a:p>
      </dsp:txBody>
      <dsp:txXfrm>
        <a:off x="7236462" y="0"/>
        <a:ext cx="1053800" cy="498872"/>
      </dsp:txXfrm>
    </dsp:sp>
    <dsp:sp modelId="{DD16E47E-74D7-E84B-9B50-26A9C16DE093}">
      <dsp:nvSpPr>
        <dsp:cNvPr id="0" name=""/>
        <dsp:cNvSpPr/>
      </dsp:nvSpPr>
      <dsp:spPr>
        <a:xfrm>
          <a:off x="8384432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未來展望</a:t>
          </a:r>
          <a:endParaRPr lang="zh-TW" altLang="en-US" sz="1800" kern="1200" dirty="0"/>
        </a:p>
      </dsp:txBody>
      <dsp:txXfrm>
        <a:off x="8633868" y="0"/>
        <a:ext cx="1053800" cy="498872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30EA11-8319-A542-B85F-F0FDE4455B71}">
      <dsp:nvSpPr>
        <dsp:cNvPr id="0" name=""/>
        <dsp:cNvSpPr/>
      </dsp:nvSpPr>
      <dsp:spPr>
        <a:xfrm>
          <a:off x="0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前端呈現</a:t>
          </a:r>
          <a:endParaRPr lang="zh-TW" altLang="en-US" sz="1800" kern="1200" dirty="0"/>
        </a:p>
      </dsp:txBody>
      <dsp:txXfrm>
        <a:off x="249436" y="0"/>
        <a:ext cx="1053800" cy="498872"/>
      </dsp:txXfrm>
    </dsp:sp>
    <dsp:sp modelId="{3543F005-FA0F-6B47-8069-ED083127FC4C}">
      <dsp:nvSpPr>
        <dsp:cNvPr id="0" name=""/>
        <dsp:cNvSpPr/>
      </dsp:nvSpPr>
      <dsp:spPr>
        <a:xfrm>
          <a:off x="1397405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資料萃取</a:t>
          </a:r>
        </a:p>
      </dsp:txBody>
      <dsp:txXfrm>
        <a:off x="1646841" y="0"/>
        <a:ext cx="1053800" cy="498872"/>
      </dsp:txXfrm>
    </dsp:sp>
    <dsp:sp modelId="{1FBC7576-CCDD-DE4F-B86C-9ADB94A9D4C1}">
      <dsp:nvSpPr>
        <dsp:cNvPr id="0" name=""/>
        <dsp:cNvSpPr/>
      </dsp:nvSpPr>
      <dsp:spPr>
        <a:xfrm>
          <a:off x="2794810" y="0"/>
          <a:ext cx="1552672" cy="498872"/>
        </a:xfrm>
        <a:prstGeom prst="chevron">
          <a:avLst/>
        </a:prstGeom>
        <a:gradFill flip="none" rotWithShape="1">
          <a:gsLst>
            <a:gs pos="20000">
              <a:schemeClr val="accent1">
                <a:lumMod val="50000"/>
              </a:schemeClr>
            </a:gs>
            <a:gs pos="100000">
              <a:schemeClr val="accent1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推薦模型</a:t>
          </a:r>
          <a:endParaRPr lang="zh-TW" altLang="en-US" sz="1800" kern="1200" dirty="0"/>
        </a:p>
      </dsp:txBody>
      <dsp:txXfrm>
        <a:off x="3044246" y="0"/>
        <a:ext cx="1053800" cy="498872"/>
      </dsp:txXfrm>
    </dsp:sp>
    <dsp:sp modelId="{EF063827-B939-C54C-A2DD-983583A581E3}">
      <dsp:nvSpPr>
        <dsp:cNvPr id="0" name=""/>
        <dsp:cNvSpPr/>
      </dsp:nvSpPr>
      <dsp:spPr>
        <a:xfrm>
          <a:off x="419221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預測模型</a:t>
          </a:r>
          <a:endParaRPr lang="zh-TW" altLang="en-US" sz="1800" kern="1200" dirty="0"/>
        </a:p>
      </dsp:txBody>
      <dsp:txXfrm>
        <a:off x="4441652" y="0"/>
        <a:ext cx="1053800" cy="498872"/>
      </dsp:txXfrm>
    </dsp:sp>
    <dsp:sp modelId="{D26BE5C2-3259-DD42-9AC5-BEEC6E8F6FA3}">
      <dsp:nvSpPr>
        <dsp:cNvPr id="0" name=""/>
        <dsp:cNvSpPr/>
      </dsp:nvSpPr>
      <dsp:spPr>
        <a:xfrm>
          <a:off x="5589621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資料串流</a:t>
          </a:r>
          <a:endParaRPr lang="zh-TW" altLang="en-US" sz="1800" kern="1200" dirty="0"/>
        </a:p>
      </dsp:txBody>
      <dsp:txXfrm>
        <a:off x="5839057" y="0"/>
        <a:ext cx="1053800" cy="498872"/>
      </dsp:txXfrm>
    </dsp:sp>
    <dsp:sp modelId="{76EE8334-E47D-DC47-B629-8EC3B5CBA3AB}">
      <dsp:nvSpPr>
        <dsp:cNvPr id="0" name=""/>
        <dsp:cNvSpPr/>
      </dsp:nvSpPr>
      <dsp:spPr>
        <a:xfrm>
          <a:off x="698702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雲端架構</a:t>
          </a:r>
          <a:endParaRPr lang="zh-TW" altLang="en-US" sz="1800" kern="1200" dirty="0"/>
        </a:p>
      </dsp:txBody>
      <dsp:txXfrm>
        <a:off x="7236462" y="0"/>
        <a:ext cx="1053800" cy="498872"/>
      </dsp:txXfrm>
    </dsp:sp>
    <dsp:sp modelId="{DD16E47E-74D7-E84B-9B50-26A9C16DE093}">
      <dsp:nvSpPr>
        <dsp:cNvPr id="0" name=""/>
        <dsp:cNvSpPr/>
      </dsp:nvSpPr>
      <dsp:spPr>
        <a:xfrm>
          <a:off x="8384432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未來展望</a:t>
          </a:r>
          <a:endParaRPr lang="zh-TW" altLang="en-US" sz="1800" kern="1200" dirty="0"/>
        </a:p>
      </dsp:txBody>
      <dsp:txXfrm>
        <a:off x="8633868" y="0"/>
        <a:ext cx="1053800" cy="49887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30EA11-8319-A542-B85F-F0FDE4455B71}">
      <dsp:nvSpPr>
        <dsp:cNvPr id="0" name=""/>
        <dsp:cNvSpPr/>
      </dsp:nvSpPr>
      <dsp:spPr>
        <a:xfrm>
          <a:off x="0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前端呈現</a:t>
          </a:r>
          <a:endParaRPr lang="zh-TW" altLang="en-US" sz="1800" kern="1200" dirty="0"/>
        </a:p>
      </dsp:txBody>
      <dsp:txXfrm>
        <a:off x="249436" y="0"/>
        <a:ext cx="1053800" cy="498872"/>
      </dsp:txXfrm>
    </dsp:sp>
    <dsp:sp modelId="{3543F005-FA0F-6B47-8069-ED083127FC4C}">
      <dsp:nvSpPr>
        <dsp:cNvPr id="0" name=""/>
        <dsp:cNvSpPr/>
      </dsp:nvSpPr>
      <dsp:spPr>
        <a:xfrm>
          <a:off x="1397405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資料萃取</a:t>
          </a:r>
        </a:p>
      </dsp:txBody>
      <dsp:txXfrm>
        <a:off x="1646841" y="0"/>
        <a:ext cx="1053800" cy="498872"/>
      </dsp:txXfrm>
    </dsp:sp>
    <dsp:sp modelId="{1FBC7576-CCDD-DE4F-B86C-9ADB94A9D4C1}">
      <dsp:nvSpPr>
        <dsp:cNvPr id="0" name=""/>
        <dsp:cNvSpPr/>
      </dsp:nvSpPr>
      <dsp:spPr>
        <a:xfrm>
          <a:off x="2794810" y="0"/>
          <a:ext cx="1552672" cy="498872"/>
        </a:xfrm>
        <a:prstGeom prst="chevron">
          <a:avLst/>
        </a:prstGeom>
        <a:gradFill flip="none" rotWithShape="1">
          <a:gsLst>
            <a:gs pos="20000">
              <a:schemeClr val="accent1">
                <a:lumMod val="50000"/>
              </a:schemeClr>
            </a:gs>
            <a:gs pos="100000">
              <a:schemeClr val="accent1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推薦模型</a:t>
          </a:r>
          <a:endParaRPr lang="zh-TW" altLang="en-US" sz="1800" kern="1200" dirty="0"/>
        </a:p>
      </dsp:txBody>
      <dsp:txXfrm>
        <a:off x="3044246" y="0"/>
        <a:ext cx="1053800" cy="498872"/>
      </dsp:txXfrm>
    </dsp:sp>
    <dsp:sp modelId="{EF063827-B939-C54C-A2DD-983583A581E3}">
      <dsp:nvSpPr>
        <dsp:cNvPr id="0" name=""/>
        <dsp:cNvSpPr/>
      </dsp:nvSpPr>
      <dsp:spPr>
        <a:xfrm>
          <a:off x="419221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預測模型</a:t>
          </a:r>
          <a:endParaRPr lang="zh-TW" altLang="en-US" sz="1800" kern="1200" dirty="0"/>
        </a:p>
      </dsp:txBody>
      <dsp:txXfrm>
        <a:off x="4441652" y="0"/>
        <a:ext cx="1053800" cy="498872"/>
      </dsp:txXfrm>
    </dsp:sp>
    <dsp:sp modelId="{D26BE5C2-3259-DD42-9AC5-BEEC6E8F6FA3}">
      <dsp:nvSpPr>
        <dsp:cNvPr id="0" name=""/>
        <dsp:cNvSpPr/>
      </dsp:nvSpPr>
      <dsp:spPr>
        <a:xfrm>
          <a:off x="5589621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資料串流</a:t>
          </a:r>
          <a:endParaRPr lang="zh-TW" altLang="en-US" sz="1800" kern="1200" dirty="0"/>
        </a:p>
      </dsp:txBody>
      <dsp:txXfrm>
        <a:off x="5839057" y="0"/>
        <a:ext cx="1053800" cy="498872"/>
      </dsp:txXfrm>
    </dsp:sp>
    <dsp:sp modelId="{76EE8334-E47D-DC47-B629-8EC3B5CBA3AB}">
      <dsp:nvSpPr>
        <dsp:cNvPr id="0" name=""/>
        <dsp:cNvSpPr/>
      </dsp:nvSpPr>
      <dsp:spPr>
        <a:xfrm>
          <a:off x="698702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雲端架構</a:t>
          </a:r>
          <a:endParaRPr lang="zh-TW" altLang="en-US" sz="1800" kern="1200" dirty="0"/>
        </a:p>
      </dsp:txBody>
      <dsp:txXfrm>
        <a:off x="7236462" y="0"/>
        <a:ext cx="1053800" cy="498872"/>
      </dsp:txXfrm>
    </dsp:sp>
    <dsp:sp modelId="{DD16E47E-74D7-E84B-9B50-26A9C16DE093}">
      <dsp:nvSpPr>
        <dsp:cNvPr id="0" name=""/>
        <dsp:cNvSpPr/>
      </dsp:nvSpPr>
      <dsp:spPr>
        <a:xfrm>
          <a:off x="8384432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未來展望</a:t>
          </a:r>
          <a:endParaRPr lang="zh-TW" altLang="en-US" sz="1800" kern="1200" dirty="0"/>
        </a:p>
      </dsp:txBody>
      <dsp:txXfrm>
        <a:off x="8633868" y="0"/>
        <a:ext cx="1053800" cy="49887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30EA11-8319-A542-B85F-F0FDE4455B71}">
      <dsp:nvSpPr>
        <dsp:cNvPr id="0" name=""/>
        <dsp:cNvSpPr/>
      </dsp:nvSpPr>
      <dsp:spPr>
        <a:xfrm>
          <a:off x="0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前端呈現</a:t>
          </a:r>
          <a:endParaRPr lang="zh-TW" altLang="en-US" sz="1800" kern="1200" dirty="0"/>
        </a:p>
      </dsp:txBody>
      <dsp:txXfrm>
        <a:off x="249436" y="0"/>
        <a:ext cx="1053800" cy="498872"/>
      </dsp:txXfrm>
    </dsp:sp>
    <dsp:sp modelId="{3543F005-FA0F-6B47-8069-ED083127FC4C}">
      <dsp:nvSpPr>
        <dsp:cNvPr id="0" name=""/>
        <dsp:cNvSpPr/>
      </dsp:nvSpPr>
      <dsp:spPr>
        <a:xfrm>
          <a:off x="1397405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資料萃取</a:t>
          </a:r>
        </a:p>
      </dsp:txBody>
      <dsp:txXfrm>
        <a:off x="1646841" y="0"/>
        <a:ext cx="1053800" cy="498872"/>
      </dsp:txXfrm>
    </dsp:sp>
    <dsp:sp modelId="{1FBC7576-CCDD-DE4F-B86C-9ADB94A9D4C1}">
      <dsp:nvSpPr>
        <dsp:cNvPr id="0" name=""/>
        <dsp:cNvSpPr/>
      </dsp:nvSpPr>
      <dsp:spPr>
        <a:xfrm>
          <a:off x="2794810" y="0"/>
          <a:ext cx="1552672" cy="498872"/>
        </a:xfrm>
        <a:prstGeom prst="chevron">
          <a:avLst/>
        </a:prstGeom>
        <a:gradFill flip="none" rotWithShape="1">
          <a:gsLst>
            <a:gs pos="20000">
              <a:schemeClr val="accent1">
                <a:lumMod val="50000"/>
              </a:schemeClr>
            </a:gs>
            <a:gs pos="100000">
              <a:schemeClr val="accent1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推薦模型</a:t>
          </a:r>
          <a:endParaRPr lang="zh-TW" altLang="en-US" sz="1800" kern="1200" dirty="0"/>
        </a:p>
      </dsp:txBody>
      <dsp:txXfrm>
        <a:off x="3044246" y="0"/>
        <a:ext cx="1053800" cy="498872"/>
      </dsp:txXfrm>
    </dsp:sp>
    <dsp:sp modelId="{EF063827-B939-C54C-A2DD-983583A581E3}">
      <dsp:nvSpPr>
        <dsp:cNvPr id="0" name=""/>
        <dsp:cNvSpPr/>
      </dsp:nvSpPr>
      <dsp:spPr>
        <a:xfrm>
          <a:off x="419221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預測模型</a:t>
          </a:r>
          <a:endParaRPr lang="zh-TW" altLang="en-US" sz="1800" kern="1200" dirty="0"/>
        </a:p>
      </dsp:txBody>
      <dsp:txXfrm>
        <a:off x="4441652" y="0"/>
        <a:ext cx="1053800" cy="498872"/>
      </dsp:txXfrm>
    </dsp:sp>
    <dsp:sp modelId="{D26BE5C2-3259-DD42-9AC5-BEEC6E8F6FA3}">
      <dsp:nvSpPr>
        <dsp:cNvPr id="0" name=""/>
        <dsp:cNvSpPr/>
      </dsp:nvSpPr>
      <dsp:spPr>
        <a:xfrm>
          <a:off x="5589621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資料串流</a:t>
          </a:r>
          <a:endParaRPr lang="zh-TW" altLang="en-US" sz="1800" kern="1200" dirty="0"/>
        </a:p>
      </dsp:txBody>
      <dsp:txXfrm>
        <a:off x="5839057" y="0"/>
        <a:ext cx="1053800" cy="498872"/>
      </dsp:txXfrm>
    </dsp:sp>
    <dsp:sp modelId="{76EE8334-E47D-DC47-B629-8EC3B5CBA3AB}">
      <dsp:nvSpPr>
        <dsp:cNvPr id="0" name=""/>
        <dsp:cNvSpPr/>
      </dsp:nvSpPr>
      <dsp:spPr>
        <a:xfrm>
          <a:off x="698702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雲端架構</a:t>
          </a:r>
          <a:endParaRPr lang="zh-TW" altLang="en-US" sz="1800" kern="1200" dirty="0"/>
        </a:p>
      </dsp:txBody>
      <dsp:txXfrm>
        <a:off x="7236462" y="0"/>
        <a:ext cx="1053800" cy="498872"/>
      </dsp:txXfrm>
    </dsp:sp>
    <dsp:sp modelId="{DD16E47E-74D7-E84B-9B50-26A9C16DE093}">
      <dsp:nvSpPr>
        <dsp:cNvPr id="0" name=""/>
        <dsp:cNvSpPr/>
      </dsp:nvSpPr>
      <dsp:spPr>
        <a:xfrm>
          <a:off x="8384432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未來展望</a:t>
          </a:r>
          <a:endParaRPr lang="zh-TW" altLang="en-US" sz="1800" kern="1200" dirty="0"/>
        </a:p>
      </dsp:txBody>
      <dsp:txXfrm>
        <a:off x="8633868" y="0"/>
        <a:ext cx="1053800" cy="49887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30EA11-8319-A542-B85F-F0FDE4455B71}">
      <dsp:nvSpPr>
        <dsp:cNvPr id="0" name=""/>
        <dsp:cNvSpPr/>
      </dsp:nvSpPr>
      <dsp:spPr>
        <a:xfrm>
          <a:off x="0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前端呈現</a:t>
          </a:r>
          <a:endParaRPr lang="zh-TW" altLang="en-US" sz="1800" kern="1200" dirty="0"/>
        </a:p>
      </dsp:txBody>
      <dsp:txXfrm>
        <a:off x="249436" y="0"/>
        <a:ext cx="1053800" cy="498872"/>
      </dsp:txXfrm>
    </dsp:sp>
    <dsp:sp modelId="{3543F005-FA0F-6B47-8069-ED083127FC4C}">
      <dsp:nvSpPr>
        <dsp:cNvPr id="0" name=""/>
        <dsp:cNvSpPr/>
      </dsp:nvSpPr>
      <dsp:spPr>
        <a:xfrm>
          <a:off x="1397405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資料萃取</a:t>
          </a:r>
        </a:p>
      </dsp:txBody>
      <dsp:txXfrm>
        <a:off x="1646841" y="0"/>
        <a:ext cx="1053800" cy="498872"/>
      </dsp:txXfrm>
    </dsp:sp>
    <dsp:sp modelId="{1FBC7576-CCDD-DE4F-B86C-9ADB94A9D4C1}">
      <dsp:nvSpPr>
        <dsp:cNvPr id="0" name=""/>
        <dsp:cNvSpPr/>
      </dsp:nvSpPr>
      <dsp:spPr>
        <a:xfrm>
          <a:off x="2794810" y="0"/>
          <a:ext cx="1552672" cy="498872"/>
        </a:xfrm>
        <a:prstGeom prst="chevron">
          <a:avLst/>
        </a:prstGeom>
        <a:gradFill flip="none" rotWithShape="1">
          <a:gsLst>
            <a:gs pos="20000">
              <a:schemeClr val="accent1">
                <a:lumMod val="50000"/>
              </a:schemeClr>
            </a:gs>
            <a:gs pos="100000">
              <a:schemeClr val="accent1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推薦模型</a:t>
          </a:r>
          <a:endParaRPr lang="zh-TW" altLang="en-US" sz="1800" kern="1200" dirty="0"/>
        </a:p>
      </dsp:txBody>
      <dsp:txXfrm>
        <a:off x="3044246" y="0"/>
        <a:ext cx="1053800" cy="498872"/>
      </dsp:txXfrm>
    </dsp:sp>
    <dsp:sp modelId="{EF063827-B939-C54C-A2DD-983583A581E3}">
      <dsp:nvSpPr>
        <dsp:cNvPr id="0" name=""/>
        <dsp:cNvSpPr/>
      </dsp:nvSpPr>
      <dsp:spPr>
        <a:xfrm>
          <a:off x="419221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預測模型</a:t>
          </a:r>
          <a:endParaRPr lang="zh-TW" altLang="en-US" sz="1800" kern="1200" dirty="0"/>
        </a:p>
      </dsp:txBody>
      <dsp:txXfrm>
        <a:off x="4441652" y="0"/>
        <a:ext cx="1053800" cy="498872"/>
      </dsp:txXfrm>
    </dsp:sp>
    <dsp:sp modelId="{D26BE5C2-3259-DD42-9AC5-BEEC6E8F6FA3}">
      <dsp:nvSpPr>
        <dsp:cNvPr id="0" name=""/>
        <dsp:cNvSpPr/>
      </dsp:nvSpPr>
      <dsp:spPr>
        <a:xfrm>
          <a:off x="5589621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資料串流</a:t>
          </a:r>
          <a:endParaRPr lang="zh-TW" altLang="en-US" sz="1800" kern="1200" dirty="0"/>
        </a:p>
      </dsp:txBody>
      <dsp:txXfrm>
        <a:off x="5839057" y="0"/>
        <a:ext cx="1053800" cy="498872"/>
      </dsp:txXfrm>
    </dsp:sp>
    <dsp:sp modelId="{76EE8334-E47D-DC47-B629-8EC3B5CBA3AB}">
      <dsp:nvSpPr>
        <dsp:cNvPr id="0" name=""/>
        <dsp:cNvSpPr/>
      </dsp:nvSpPr>
      <dsp:spPr>
        <a:xfrm>
          <a:off x="698702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雲端架構</a:t>
          </a:r>
          <a:endParaRPr lang="zh-TW" altLang="en-US" sz="1800" kern="1200" dirty="0"/>
        </a:p>
      </dsp:txBody>
      <dsp:txXfrm>
        <a:off x="7236462" y="0"/>
        <a:ext cx="1053800" cy="498872"/>
      </dsp:txXfrm>
    </dsp:sp>
    <dsp:sp modelId="{DD16E47E-74D7-E84B-9B50-26A9C16DE093}">
      <dsp:nvSpPr>
        <dsp:cNvPr id="0" name=""/>
        <dsp:cNvSpPr/>
      </dsp:nvSpPr>
      <dsp:spPr>
        <a:xfrm>
          <a:off x="8384432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未來展望</a:t>
          </a:r>
          <a:endParaRPr lang="zh-TW" altLang="en-US" sz="1800" kern="1200" dirty="0"/>
        </a:p>
      </dsp:txBody>
      <dsp:txXfrm>
        <a:off x="8633868" y="0"/>
        <a:ext cx="1053800" cy="49887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30EA11-8319-A542-B85F-F0FDE4455B71}">
      <dsp:nvSpPr>
        <dsp:cNvPr id="0" name=""/>
        <dsp:cNvSpPr/>
      </dsp:nvSpPr>
      <dsp:spPr>
        <a:xfrm>
          <a:off x="0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前端呈現</a:t>
          </a:r>
          <a:endParaRPr lang="zh-TW" altLang="en-US" sz="1800" kern="1200" dirty="0"/>
        </a:p>
      </dsp:txBody>
      <dsp:txXfrm>
        <a:off x="249436" y="0"/>
        <a:ext cx="1053800" cy="498872"/>
      </dsp:txXfrm>
    </dsp:sp>
    <dsp:sp modelId="{3543F005-FA0F-6B47-8069-ED083127FC4C}">
      <dsp:nvSpPr>
        <dsp:cNvPr id="0" name=""/>
        <dsp:cNvSpPr/>
      </dsp:nvSpPr>
      <dsp:spPr>
        <a:xfrm>
          <a:off x="1397405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資料萃取</a:t>
          </a:r>
        </a:p>
      </dsp:txBody>
      <dsp:txXfrm>
        <a:off x="1646841" y="0"/>
        <a:ext cx="1053800" cy="498872"/>
      </dsp:txXfrm>
    </dsp:sp>
    <dsp:sp modelId="{1FBC7576-CCDD-DE4F-B86C-9ADB94A9D4C1}">
      <dsp:nvSpPr>
        <dsp:cNvPr id="0" name=""/>
        <dsp:cNvSpPr/>
      </dsp:nvSpPr>
      <dsp:spPr>
        <a:xfrm>
          <a:off x="2794810" y="0"/>
          <a:ext cx="1552672" cy="498872"/>
        </a:xfrm>
        <a:prstGeom prst="chevron">
          <a:avLst/>
        </a:prstGeom>
        <a:gradFill flip="none" rotWithShape="1">
          <a:gsLst>
            <a:gs pos="20000">
              <a:schemeClr val="accent1">
                <a:lumMod val="50000"/>
              </a:schemeClr>
            </a:gs>
            <a:gs pos="100000">
              <a:schemeClr val="accent1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推薦模型</a:t>
          </a:r>
          <a:endParaRPr lang="zh-TW" altLang="en-US" sz="1800" kern="1200" dirty="0"/>
        </a:p>
      </dsp:txBody>
      <dsp:txXfrm>
        <a:off x="3044246" y="0"/>
        <a:ext cx="1053800" cy="498872"/>
      </dsp:txXfrm>
    </dsp:sp>
    <dsp:sp modelId="{EF063827-B939-C54C-A2DD-983583A581E3}">
      <dsp:nvSpPr>
        <dsp:cNvPr id="0" name=""/>
        <dsp:cNvSpPr/>
      </dsp:nvSpPr>
      <dsp:spPr>
        <a:xfrm>
          <a:off x="419221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預測模型</a:t>
          </a:r>
          <a:endParaRPr lang="zh-TW" altLang="en-US" sz="1800" kern="1200" dirty="0"/>
        </a:p>
      </dsp:txBody>
      <dsp:txXfrm>
        <a:off x="4441652" y="0"/>
        <a:ext cx="1053800" cy="498872"/>
      </dsp:txXfrm>
    </dsp:sp>
    <dsp:sp modelId="{D26BE5C2-3259-DD42-9AC5-BEEC6E8F6FA3}">
      <dsp:nvSpPr>
        <dsp:cNvPr id="0" name=""/>
        <dsp:cNvSpPr/>
      </dsp:nvSpPr>
      <dsp:spPr>
        <a:xfrm>
          <a:off x="5589621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資料串流</a:t>
          </a:r>
          <a:endParaRPr lang="zh-TW" altLang="en-US" sz="1800" kern="1200" dirty="0"/>
        </a:p>
      </dsp:txBody>
      <dsp:txXfrm>
        <a:off x="5839057" y="0"/>
        <a:ext cx="1053800" cy="498872"/>
      </dsp:txXfrm>
    </dsp:sp>
    <dsp:sp modelId="{76EE8334-E47D-DC47-B629-8EC3B5CBA3AB}">
      <dsp:nvSpPr>
        <dsp:cNvPr id="0" name=""/>
        <dsp:cNvSpPr/>
      </dsp:nvSpPr>
      <dsp:spPr>
        <a:xfrm>
          <a:off x="698702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雲端架構</a:t>
          </a:r>
          <a:endParaRPr lang="zh-TW" altLang="en-US" sz="1800" kern="1200" dirty="0"/>
        </a:p>
      </dsp:txBody>
      <dsp:txXfrm>
        <a:off x="7236462" y="0"/>
        <a:ext cx="1053800" cy="498872"/>
      </dsp:txXfrm>
    </dsp:sp>
    <dsp:sp modelId="{DD16E47E-74D7-E84B-9B50-26A9C16DE093}">
      <dsp:nvSpPr>
        <dsp:cNvPr id="0" name=""/>
        <dsp:cNvSpPr/>
      </dsp:nvSpPr>
      <dsp:spPr>
        <a:xfrm>
          <a:off x="8384432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未來展望</a:t>
          </a:r>
          <a:endParaRPr lang="zh-TW" altLang="en-US" sz="1800" kern="1200" dirty="0"/>
        </a:p>
      </dsp:txBody>
      <dsp:txXfrm>
        <a:off x="8633868" y="0"/>
        <a:ext cx="1053800" cy="49887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30EA11-8319-A542-B85F-F0FDE4455B71}">
      <dsp:nvSpPr>
        <dsp:cNvPr id="0" name=""/>
        <dsp:cNvSpPr/>
      </dsp:nvSpPr>
      <dsp:spPr>
        <a:xfrm>
          <a:off x="0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前端呈現</a:t>
          </a:r>
          <a:endParaRPr lang="zh-TW" altLang="en-US" sz="1800" kern="1200" dirty="0"/>
        </a:p>
      </dsp:txBody>
      <dsp:txXfrm>
        <a:off x="249436" y="0"/>
        <a:ext cx="1053800" cy="498872"/>
      </dsp:txXfrm>
    </dsp:sp>
    <dsp:sp modelId="{3543F005-FA0F-6B47-8069-ED083127FC4C}">
      <dsp:nvSpPr>
        <dsp:cNvPr id="0" name=""/>
        <dsp:cNvSpPr/>
      </dsp:nvSpPr>
      <dsp:spPr>
        <a:xfrm>
          <a:off x="1397405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資料萃取</a:t>
          </a:r>
        </a:p>
      </dsp:txBody>
      <dsp:txXfrm>
        <a:off x="1646841" y="0"/>
        <a:ext cx="1053800" cy="498872"/>
      </dsp:txXfrm>
    </dsp:sp>
    <dsp:sp modelId="{1FBC7576-CCDD-DE4F-B86C-9ADB94A9D4C1}">
      <dsp:nvSpPr>
        <dsp:cNvPr id="0" name=""/>
        <dsp:cNvSpPr/>
      </dsp:nvSpPr>
      <dsp:spPr>
        <a:xfrm>
          <a:off x="2794810" y="0"/>
          <a:ext cx="1552672" cy="498872"/>
        </a:xfrm>
        <a:prstGeom prst="chevron">
          <a:avLst/>
        </a:prstGeom>
        <a:gradFill flip="none" rotWithShape="1">
          <a:gsLst>
            <a:gs pos="20000">
              <a:schemeClr val="accent1">
                <a:lumMod val="50000"/>
              </a:schemeClr>
            </a:gs>
            <a:gs pos="100000">
              <a:schemeClr val="accent1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推薦模型</a:t>
          </a:r>
          <a:endParaRPr lang="zh-TW" altLang="en-US" sz="1800" kern="1200" dirty="0"/>
        </a:p>
      </dsp:txBody>
      <dsp:txXfrm>
        <a:off x="3044246" y="0"/>
        <a:ext cx="1053800" cy="498872"/>
      </dsp:txXfrm>
    </dsp:sp>
    <dsp:sp modelId="{EF063827-B939-C54C-A2DD-983583A581E3}">
      <dsp:nvSpPr>
        <dsp:cNvPr id="0" name=""/>
        <dsp:cNvSpPr/>
      </dsp:nvSpPr>
      <dsp:spPr>
        <a:xfrm>
          <a:off x="419221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預測模型</a:t>
          </a:r>
          <a:endParaRPr lang="zh-TW" altLang="en-US" sz="1800" kern="1200" dirty="0"/>
        </a:p>
      </dsp:txBody>
      <dsp:txXfrm>
        <a:off x="4441652" y="0"/>
        <a:ext cx="1053800" cy="498872"/>
      </dsp:txXfrm>
    </dsp:sp>
    <dsp:sp modelId="{D26BE5C2-3259-DD42-9AC5-BEEC6E8F6FA3}">
      <dsp:nvSpPr>
        <dsp:cNvPr id="0" name=""/>
        <dsp:cNvSpPr/>
      </dsp:nvSpPr>
      <dsp:spPr>
        <a:xfrm>
          <a:off x="5589621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資料串流</a:t>
          </a:r>
          <a:endParaRPr lang="zh-TW" altLang="en-US" sz="1800" kern="1200" dirty="0"/>
        </a:p>
      </dsp:txBody>
      <dsp:txXfrm>
        <a:off x="5839057" y="0"/>
        <a:ext cx="1053800" cy="498872"/>
      </dsp:txXfrm>
    </dsp:sp>
    <dsp:sp modelId="{76EE8334-E47D-DC47-B629-8EC3B5CBA3AB}">
      <dsp:nvSpPr>
        <dsp:cNvPr id="0" name=""/>
        <dsp:cNvSpPr/>
      </dsp:nvSpPr>
      <dsp:spPr>
        <a:xfrm>
          <a:off x="698702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雲端架構</a:t>
          </a:r>
          <a:endParaRPr lang="zh-TW" altLang="en-US" sz="1800" kern="1200" dirty="0"/>
        </a:p>
      </dsp:txBody>
      <dsp:txXfrm>
        <a:off x="7236462" y="0"/>
        <a:ext cx="1053800" cy="498872"/>
      </dsp:txXfrm>
    </dsp:sp>
    <dsp:sp modelId="{DD16E47E-74D7-E84B-9B50-26A9C16DE093}">
      <dsp:nvSpPr>
        <dsp:cNvPr id="0" name=""/>
        <dsp:cNvSpPr/>
      </dsp:nvSpPr>
      <dsp:spPr>
        <a:xfrm>
          <a:off x="8384432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未來展望</a:t>
          </a:r>
          <a:endParaRPr lang="zh-TW" altLang="en-US" sz="1800" kern="1200" dirty="0"/>
        </a:p>
      </dsp:txBody>
      <dsp:txXfrm>
        <a:off x="8633868" y="0"/>
        <a:ext cx="1053800" cy="49887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30EA11-8319-A542-B85F-F0FDE4455B71}">
      <dsp:nvSpPr>
        <dsp:cNvPr id="0" name=""/>
        <dsp:cNvSpPr/>
      </dsp:nvSpPr>
      <dsp:spPr>
        <a:xfrm>
          <a:off x="0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前端呈現</a:t>
          </a:r>
          <a:endParaRPr lang="zh-TW" altLang="en-US" sz="1800" kern="1200" dirty="0"/>
        </a:p>
      </dsp:txBody>
      <dsp:txXfrm>
        <a:off x="249436" y="0"/>
        <a:ext cx="1053800" cy="498872"/>
      </dsp:txXfrm>
    </dsp:sp>
    <dsp:sp modelId="{3543F005-FA0F-6B47-8069-ED083127FC4C}">
      <dsp:nvSpPr>
        <dsp:cNvPr id="0" name=""/>
        <dsp:cNvSpPr/>
      </dsp:nvSpPr>
      <dsp:spPr>
        <a:xfrm>
          <a:off x="1397405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資料萃取</a:t>
          </a:r>
        </a:p>
      </dsp:txBody>
      <dsp:txXfrm>
        <a:off x="1646841" y="0"/>
        <a:ext cx="1053800" cy="498872"/>
      </dsp:txXfrm>
    </dsp:sp>
    <dsp:sp modelId="{1FBC7576-CCDD-DE4F-B86C-9ADB94A9D4C1}">
      <dsp:nvSpPr>
        <dsp:cNvPr id="0" name=""/>
        <dsp:cNvSpPr/>
      </dsp:nvSpPr>
      <dsp:spPr>
        <a:xfrm>
          <a:off x="2794810" y="0"/>
          <a:ext cx="1552672" cy="498872"/>
        </a:xfrm>
        <a:prstGeom prst="chevron">
          <a:avLst/>
        </a:prstGeom>
        <a:gradFill flip="none" rotWithShape="1">
          <a:gsLst>
            <a:gs pos="20000">
              <a:schemeClr val="accent1">
                <a:lumMod val="50000"/>
              </a:schemeClr>
            </a:gs>
            <a:gs pos="100000">
              <a:schemeClr val="accent1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推薦模型</a:t>
          </a:r>
          <a:endParaRPr lang="zh-TW" altLang="en-US" sz="1800" kern="1200" dirty="0"/>
        </a:p>
      </dsp:txBody>
      <dsp:txXfrm>
        <a:off x="3044246" y="0"/>
        <a:ext cx="1053800" cy="498872"/>
      </dsp:txXfrm>
    </dsp:sp>
    <dsp:sp modelId="{EF063827-B939-C54C-A2DD-983583A581E3}">
      <dsp:nvSpPr>
        <dsp:cNvPr id="0" name=""/>
        <dsp:cNvSpPr/>
      </dsp:nvSpPr>
      <dsp:spPr>
        <a:xfrm>
          <a:off x="419221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預測模型</a:t>
          </a:r>
          <a:endParaRPr lang="zh-TW" altLang="en-US" sz="1800" kern="1200" dirty="0"/>
        </a:p>
      </dsp:txBody>
      <dsp:txXfrm>
        <a:off x="4441652" y="0"/>
        <a:ext cx="1053800" cy="498872"/>
      </dsp:txXfrm>
    </dsp:sp>
    <dsp:sp modelId="{D26BE5C2-3259-DD42-9AC5-BEEC6E8F6FA3}">
      <dsp:nvSpPr>
        <dsp:cNvPr id="0" name=""/>
        <dsp:cNvSpPr/>
      </dsp:nvSpPr>
      <dsp:spPr>
        <a:xfrm>
          <a:off x="5589621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資料串流</a:t>
          </a:r>
          <a:endParaRPr lang="zh-TW" altLang="en-US" sz="1800" kern="1200" dirty="0"/>
        </a:p>
      </dsp:txBody>
      <dsp:txXfrm>
        <a:off x="5839057" y="0"/>
        <a:ext cx="1053800" cy="498872"/>
      </dsp:txXfrm>
    </dsp:sp>
    <dsp:sp modelId="{76EE8334-E47D-DC47-B629-8EC3B5CBA3AB}">
      <dsp:nvSpPr>
        <dsp:cNvPr id="0" name=""/>
        <dsp:cNvSpPr/>
      </dsp:nvSpPr>
      <dsp:spPr>
        <a:xfrm>
          <a:off x="698702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雲端架構</a:t>
          </a:r>
          <a:endParaRPr lang="zh-TW" altLang="en-US" sz="1800" kern="1200" dirty="0"/>
        </a:p>
      </dsp:txBody>
      <dsp:txXfrm>
        <a:off x="7236462" y="0"/>
        <a:ext cx="1053800" cy="498872"/>
      </dsp:txXfrm>
    </dsp:sp>
    <dsp:sp modelId="{DD16E47E-74D7-E84B-9B50-26A9C16DE093}">
      <dsp:nvSpPr>
        <dsp:cNvPr id="0" name=""/>
        <dsp:cNvSpPr/>
      </dsp:nvSpPr>
      <dsp:spPr>
        <a:xfrm>
          <a:off x="8384432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未來展望</a:t>
          </a:r>
          <a:endParaRPr lang="zh-TW" altLang="en-US" sz="1800" kern="1200" dirty="0"/>
        </a:p>
      </dsp:txBody>
      <dsp:txXfrm>
        <a:off x="8633868" y="0"/>
        <a:ext cx="1053800" cy="498872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30EA11-8319-A542-B85F-F0FDE4455B71}">
      <dsp:nvSpPr>
        <dsp:cNvPr id="0" name=""/>
        <dsp:cNvSpPr/>
      </dsp:nvSpPr>
      <dsp:spPr>
        <a:xfrm>
          <a:off x="0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前端呈現</a:t>
          </a:r>
          <a:endParaRPr lang="zh-TW" altLang="en-US" sz="1800" kern="1200" dirty="0"/>
        </a:p>
      </dsp:txBody>
      <dsp:txXfrm>
        <a:off x="249436" y="0"/>
        <a:ext cx="1053800" cy="498872"/>
      </dsp:txXfrm>
    </dsp:sp>
    <dsp:sp modelId="{3543F005-FA0F-6B47-8069-ED083127FC4C}">
      <dsp:nvSpPr>
        <dsp:cNvPr id="0" name=""/>
        <dsp:cNvSpPr/>
      </dsp:nvSpPr>
      <dsp:spPr>
        <a:xfrm>
          <a:off x="1397405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資料萃取</a:t>
          </a:r>
        </a:p>
      </dsp:txBody>
      <dsp:txXfrm>
        <a:off x="1646841" y="0"/>
        <a:ext cx="1053800" cy="498872"/>
      </dsp:txXfrm>
    </dsp:sp>
    <dsp:sp modelId="{1FBC7576-CCDD-DE4F-B86C-9ADB94A9D4C1}">
      <dsp:nvSpPr>
        <dsp:cNvPr id="0" name=""/>
        <dsp:cNvSpPr/>
      </dsp:nvSpPr>
      <dsp:spPr>
        <a:xfrm>
          <a:off x="2794810" y="0"/>
          <a:ext cx="1552672" cy="498872"/>
        </a:xfrm>
        <a:prstGeom prst="chevron">
          <a:avLst/>
        </a:prstGeom>
        <a:gradFill flip="none" rotWithShape="1">
          <a:gsLst>
            <a:gs pos="20000">
              <a:schemeClr val="accent1">
                <a:lumMod val="50000"/>
              </a:schemeClr>
            </a:gs>
            <a:gs pos="100000">
              <a:schemeClr val="accent1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推薦模型</a:t>
          </a:r>
          <a:endParaRPr lang="zh-TW" altLang="en-US" sz="1800" kern="1200" dirty="0"/>
        </a:p>
      </dsp:txBody>
      <dsp:txXfrm>
        <a:off x="3044246" y="0"/>
        <a:ext cx="1053800" cy="498872"/>
      </dsp:txXfrm>
    </dsp:sp>
    <dsp:sp modelId="{EF063827-B939-C54C-A2DD-983583A581E3}">
      <dsp:nvSpPr>
        <dsp:cNvPr id="0" name=""/>
        <dsp:cNvSpPr/>
      </dsp:nvSpPr>
      <dsp:spPr>
        <a:xfrm>
          <a:off x="419221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預測模型</a:t>
          </a:r>
          <a:endParaRPr lang="zh-TW" altLang="en-US" sz="1800" kern="1200" dirty="0"/>
        </a:p>
      </dsp:txBody>
      <dsp:txXfrm>
        <a:off x="4441652" y="0"/>
        <a:ext cx="1053800" cy="498872"/>
      </dsp:txXfrm>
    </dsp:sp>
    <dsp:sp modelId="{D26BE5C2-3259-DD42-9AC5-BEEC6E8F6FA3}">
      <dsp:nvSpPr>
        <dsp:cNvPr id="0" name=""/>
        <dsp:cNvSpPr/>
      </dsp:nvSpPr>
      <dsp:spPr>
        <a:xfrm>
          <a:off x="5589621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資料串流</a:t>
          </a:r>
          <a:endParaRPr lang="zh-TW" altLang="en-US" sz="1800" kern="1200" dirty="0"/>
        </a:p>
      </dsp:txBody>
      <dsp:txXfrm>
        <a:off x="5839057" y="0"/>
        <a:ext cx="1053800" cy="498872"/>
      </dsp:txXfrm>
    </dsp:sp>
    <dsp:sp modelId="{76EE8334-E47D-DC47-B629-8EC3B5CBA3AB}">
      <dsp:nvSpPr>
        <dsp:cNvPr id="0" name=""/>
        <dsp:cNvSpPr/>
      </dsp:nvSpPr>
      <dsp:spPr>
        <a:xfrm>
          <a:off x="698702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雲端架構</a:t>
          </a:r>
          <a:endParaRPr lang="zh-TW" altLang="en-US" sz="1800" kern="1200" dirty="0"/>
        </a:p>
      </dsp:txBody>
      <dsp:txXfrm>
        <a:off x="7236462" y="0"/>
        <a:ext cx="1053800" cy="498872"/>
      </dsp:txXfrm>
    </dsp:sp>
    <dsp:sp modelId="{DD16E47E-74D7-E84B-9B50-26A9C16DE093}">
      <dsp:nvSpPr>
        <dsp:cNvPr id="0" name=""/>
        <dsp:cNvSpPr/>
      </dsp:nvSpPr>
      <dsp:spPr>
        <a:xfrm>
          <a:off x="8384432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未來展望</a:t>
          </a:r>
          <a:endParaRPr lang="zh-TW" altLang="en-US" sz="1800" kern="1200" dirty="0"/>
        </a:p>
      </dsp:txBody>
      <dsp:txXfrm>
        <a:off x="8633868" y="0"/>
        <a:ext cx="1053800" cy="498872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30EA11-8319-A542-B85F-F0FDE4455B71}">
      <dsp:nvSpPr>
        <dsp:cNvPr id="0" name=""/>
        <dsp:cNvSpPr/>
      </dsp:nvSpPr>
      <dsp:spPr>
        <a:xfrm>
          <a:off x="0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前端呈現</a:t>
          </a:r>
          <a:endParaRPr lang="zh-TW" altLang="en-US" sz="1800" kern="1200" dirty="0"/>
        </a:p>
      </dsp:txBody>
      <dsp:txXfrm>
        <a:off x="249436" y="0"/>
        <a:ext cx="1053800" cy="498872"/>
      </dsp:txXfrm>
    </dsp:sp>
    <dsp:sp modelId="{3543F005-FA0F-6B47-8069-ED083127FC4C}">
      <dsp:nvSpPr>
        <dsp:cNvPr id="0" name=""/>
        <dsp:cNvSpPr/>
      </dsp:nvSpPr>
      <dsp:spPr>
        <a:xfrm>
          <a:off x="1397405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資料萃取</a:t>
          </a:r>
        </a:p>
      </dsp:txBody>
      <dsp:txXfrm>
        <a:off x="1646841" y="0"/>
        <a:ext cx="1053800" cy="498872"/>
      </dsp:txXfrm>
    </dsp:sp>
    <dsp:sp modelId="{1FBC7576-CCDD-DE4F-B86C-9ADB94A9D4C1}">
      <dsp:nvSpPr>
        <dsp:cNvPr id="0" name=""/>
        <dsp:cNvSpPr/>
      </dsp:nvSpPr>
      <dsp:spPr>
        <a:xfrm>
          <a:off x="2794810" y="0"/>
          <a:ext cx="1552672" cy="498872"/>
        </a:xfrm>
        <a:prstGeom prst="chevron">
          <a:avLst/>
        </a:prstGeom>
        <a:gradFill flip="none" rotWithShape="1">
          <a:gsLst>
            <a:gs pos="20000">
              <a:schemeClr val="accent1">
                <a:lumMod val="50000"/>
              </a:schemeClr>
            </a:gs>
            <a:gs pos="100000">
              <a:schemeClr val="accent1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推薦模型</a:t>
          </a:r>
          <a:endParaRPr lang="zh-TW" altLang="en-US" sz="1800" kern="1200" dirty="0"/>
        </a:p>
      </dsp:txBody>
      <dsp:txXfrm>
        <a:off x="3044246" y="0"/>
        <a:ext cx="1053800" cy="498872"/>
      </dsp:txXfrm>
    </dsp:sp>
    <dsp:sp modelId="{EF063827-B939-C54C-A2DD-983583A581E3}">
      <dsp:nvSpPr>
        <dsp:cNvPr id="0" name=""/>
        <dsp:cNvSpPr/>
      </dsp:nvSpPr>
      <dsp:spPr>
        <a:xfrm>
          <a:off x="419221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預測模型</a:t>
          </a:r>
          <a:endParaRPr lang="zh-TW" altLang="en-US" sz="1800" kern="1200" dirty="0"/>
        </a:p>
      </dsp:txBody>
      <dsp:txXfrm>
        <a:off x="4441652" y="0"/>
        <a:ext cx="1053800" cy="498872"/>
      </dsp:txXfrm>
    </dsp:sp>
    <dsp:sp modelId="{D26BE5C2-3259-DD42-9AC5-BEEC6E8F6FA3}">
      <dsp:nvSpPr>
        <dsp:cNvPr id="0" name=""/>
        <dsp:cNvSpPr/>
      </dsp:nvSpPr>
      <dsp:spPr>
        <a:xfrm>
          <a:off x="5589621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資料串流</a:t>
          </a:r>
          <a:endParaRPr lang="zh-TW" altLang="en-US" sz="1800" kern="1200" dirty="0"/>
        </a:p>
      </dsp:txBody>
      <dsp:txXfrm>
        <a:off x="5839057" y="0"/>
        <a:ext cx="1053800" cy="498872"/>
      </dsp:txXfrm>
    </dsp:sp>
    <dsp:sp modelId="{76EE8334-E47D-DC47-B629-8EC3B5CBA3AB}">
      <dsp:nvSpPr>
        <dsp:cNvPr id="0" name=""/>
        <dsp:cNvSpPr/>
      </dsp:nvSpPr>
      <dsp:spPr>
        <a:xfrm>
          <a:off x="698702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雲端架構</a:t>
          </a:r>
          <a:endParaRPr lang="zh-TW" altLang="en-US" sz="1800" kern="1200" dirty="0"/>
        </a:p>
      </dsp:txBody>
      <dsp:txXfrm>
        <a:off x="7236462" y="0"/>
        <a:ext cx="1053800" cy="498872"/>
      </dsp:txXfrm>
    </dsp:sp>
    <dsp:sp modelId="{DD16E47E-74D7-E84B-9B50-26A9C16DE093}">
      <dsp:nvSpPr>
        <dsp:cNvPr id="0" name=""/>
        <dsp:cNvSpPr/>
      </dsp:nvSpPr>
      <dsp:spPr>
        <a:xfrm>
          <a:off x="8384432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未來展望</a:t>
          </a:r>
          <a:endParaRPr lang="zh-TW" altLang="en-US" sz="1800" kern="1200" dirty="0"/>
        </a:p>
      </dsp:txBody>
      <dsp:txXfrm>
        <a:off x="8633868" y="0"/>
        <a:ext cx="1053800" cy="49887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7742FC-62BB-4B81-9CA5-3B750A4B4580}" type="datetimeFigureOut">
              <a:rPr lang="zh-CN" altLang="en-US" smtClean="0"/>
              <a:t>2020/1/8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7E82F1-5B17-4D95-A6D6-EB96F2D72B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251434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06024D97-E667-405D-B634-E583E2108D71}" type="datetimeFigureOut">
              <a:rPr lang="zh-CN" altLang="en-US"/>
              <a:pPr>
                <a:defRPr/>
              </a:pPr>
              <a:t>2020/1/8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 smtClean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418F03C3-53C1-4F10-8DAF-D1F318E96C6E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054043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1pPr>
    <a:lvl2pPr marL="455613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2pPr>
    <a:lvl3pPr marL="912813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3pPr>
    <a:lvl4pPr marL="1370013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4pPr>
    <a:lvl5pPr marL="1827213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5pPr>
    <a:lvl6pPr marL="2285493" algn="l" defTabSz="914197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2742592" algn="l" defTabSz="914197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199692" algn="l" defTabSz="914197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3656788" algn="l" defTabSz="914197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354" y="361635"/>
            <a:ext cx="225016" cy="5866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4" tIns="48217" rIns="96434" bIns="48217" rtlCol="0" anchor="ctr"/>
          <a:lstStyle/>
          <a:p>
            <a:pPr algn="ctr" defTabSz="964278"/>
            <a:endParaRPr lang="zh-CN" altLang="en-US" sz="1969">
              <a:solidFill>
                <a:srgbClr val="E7E6E6">
                  <a:lumMod val="50000"/>
                </a:srgbClr>
              </a:solidFill>
              <a:cs typeface="+mn-ea"/>
              <a:sym typeface="+mn-lt"/>
            </a:endParaRPr>
          </a:p>
        </p:txBody>
      </p:sp>
      <p:pic>
        <p:nvPicPr>
          <p:cNvPr id="3" name="圖片 2"/>
          <p:cNvPicPr>
            <a:picLocks noChangeAspect="1"/>
          </p:cNvPicPr>
          <p:nvPr userDrawn="1"/>
        </p:nvPicPr>
        <p:blipFill>
          <a:blip r:embed="rId2">
            <a:alphaModFix amt="1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08"/>
            <a:ext cx="12858750" cy="7231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0454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84238" y="385763"/>
            <a:ext cx="11090275" cy="1397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84238" y="1925638"/>
            <a:ext cx="11090275" cy="45894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84238" y="6704013"/>
            <a:ext cx="2892425" cy="384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A93E93-166D-47F5-9EF1-ACEABE24AEEA}" type="datetimeFigureOut">
              <a:rPr lang="zh-CN" altLang="en-US" smtClean="0"/>
              <a:t>2020/1/8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259263" y="6704013"/>
            <a:ext cx="4340225" cy="384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082088" y="6704013"/>
            <a:ext cx="2892425" cy="384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8D5ACA-62CA-46DB-AD6B-12EDD6D51A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9753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0" r:id="rId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2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diagramLayout" Target="../diagrams/layout10.xml"/><Relationship Id="rId7" Type="http://schemas.openxmlformats.org/officeDocument/2006/relationships/image" Target="../media/image24.png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Relationship Id="rId9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diagramLayout" Target="../diagrams/layout11.xml"/><Relationship Id="rId7" Type="http://schemas.openxmlformats.org/officeDocument/2006/relationships/image" Target="../media/image27.png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10" Type="http://schemas.openxmlformats.org/officeDocument/2006/relationships/image" Target="../media/image30.png"/><Relationship Id="rId4" Type="http://schemas.openxmlformats.org/officeDocument/2006/relationships/diagramQuickStyle" Target="../diagrams/quickStyle11.xml"/><Relationship Id="rId9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7" Type="http://schemas.openxmlformats.org/officeDocument/2006/relationships/image" Target="../media/image2.png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diagramLayout" Target="../diagrams/layout13.xml"/><Relationship Id="rId7" Type="http://schemas.openxmlformats.org/officeDocument/2006/relationships/image" Target="../media/image31.png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Relationship Id="rId9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diagramLayout" Target="../diagrams/layout14.xml"/><Relationship Id="rId7" Type="http://schemas.openxmlformats.org/officeDocument/2006/relationships/image" Target="../media/image34.png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Relationship Id="rId9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4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diagramLayout" Target="../diagrams/layout3.xml"/><Relationship Id="rId7" Type="http://schemas.openxmlformats.org/officeDocument/2006/relationships/image" Target="../media/image4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Relationship Id="rId9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diagramLayout" Target="../diagrams/layout4.xml"/><Relationship Id="rId7" Type="http://schemas.openxmlformats.org/officeDocument/2006/relationships/image" Target="../media/image6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Relationship Id="rId9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diagramLayout" Target="../diagrams/layout5.xml"/><Relationship Id="rId7" Type="http://schemas.openxmlformats.org/officeDocument/2006/relationships/image" Target="../media/image10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5.xml"/><Relationship Id="rId11" Type="http://schemas.openxmlformats.org/officeDocument/2006/relationships/image" Target="../media/image13.png"/><Relationship Id="rId5" Type="http://schemas.openxmlformats.org/officeDocument/2006/relationships/diagramColors" Target="../diagrams/colors5.xml"/><Relationship Id="rId10" Type="http://schemas.openxmlformats.org/officeDocument/2006/relationships/image" Target="../media/image12.png"/><Relationship Id="rId4" Type="http://schemas.openxmlformats.org/officeDocument/2006/relationships/diagramQuickStyle" Target="../diagrams/quickStyle5.xml"/><Relationship Id="rId9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Layout" Target="../diagrams/layout6.xml"/><Relationship Id="rId7" Type="http://schemas.openxmlformats.org/officeDocument/2006/relationships/image" Target="../media/image2.png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diagramLayout" Target="../diagrams/layout7.xml"/><Relationship Id="rId7" Type="http://schemas.openxmlformats.org/officeDocument/2006/relationships/image" Target="../media/image14.png"/><Relationship Id="rId12" Type="http://schemas.microsoft.com/office/2007/relationships/hdphoto" Target="../media/hdphoto1.wdp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7.xml"/><Relationship Id="rId11" Type="http://schemas.openxmlformats.org/officeDocument/2006/relationships/image" Target="../media/image18.png"/><Relationship Id="rId5" Type="http://schemas.openxmlformats.org/officeDocument/2006/relationships/diagramColors" Target="../diagrams/colors7.xml"/><Relationship Id="rId10" Type="http://schemas.openxmlformats.org/officeDocument/2006/relationships/image" Target="../media/image17.jpeg"/><Relationship Id="rId4" Type="http://schemas.openxmlformats.org/officeDocument/2006/relationships/diagramQuickStyle" Target="../diagrams/quickStyle7.xml"/><Relationship Id="rId9" Type="http://schemas.openxmlformats.org/officeDocument/2006/relationships/image" Target="../media/image1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7" Type="http://schemas.openxmlformats.org/officeDocument/2006/relationships/image" Target="../media/image2.png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diagramLayout" Target="../diagrams/layout9.xml"/><Relationship Id="rId7" Type="http://schemas.openxmlformats.org/officeDocument/2006/relationships/image" Target="../media/image19.png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9.xml"/><Relationship Id="rId11" Type="http://schemas.openxmlformats.org/officeDocument/2006/relationships/image" Target="../media/image23.png"/><Relationship Id="rId5" Type="http://schemas.openxmlformats.org/officeDocument/2006/relationships/diagramColors" Target="../diagrams/colors9.xml"/><Relationship Id="rId10" Type="http://schemas.openxmlformats.org/officeDocument/2006/relationships/image" Target="../media/image22.png"/><Relationship Id="rId4" Type="http://schemas.openxmlformats.org/officeDocument/2006/relationships/diagramQuickStyle" Target="../diagrams/quickStyle9.xml"/><Relationship Id="rId9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6" name="資料圖表 75"/>
          <p:cNvGraphicFramePr/>
          <p:nvPr>
            <p:extLst/>
          </p:nvPr>
        </p:nvGraphicFramePr>
        <p:xfrm>
          <a:off x="92670" y="6718263"/>
          <a:ext cx="9937105" cy="4988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8" name="文本框 73"/>
          <p:cNvSpPr txBox="1"/>
          <p:nvPr/>
        </p:nvSpPr>
        <p:spPr>
          <a:xfrm>
            <a:off x="372973" y="375965"/>
            <a:ext cx="5192306" cy="589818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32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推薦模型</a:t>
            </a:r>
            <a:r>
              <a:rPr lang="en-US" altLang="zh-CN" sz="32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-</a:t>
            </a:r>
            <a:r>
              <a:rPr lang="zh-TW" altLang="en-US" sz="32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無卡推薦</a:t>
            </a:r>
            <a:endParaRPr lang="zh-CN" altLang="en-US" sz="3200" dirty="0">
              <a:solidFill>
                <a:srgbClr val="E7E6E6">
                  <a:lumMod val="25000"/>
                </a:srgb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  <a:cs typeface="+mn-ea"/>
              <a:sym typeface="+mn-lt"/>
            </a:endParaRPr>
          </a:p>
        </p:txBody>
      </p:sp>
      <p:sp>
        <p:nvSpPr>
          <p:cNvPr id="4" name="文本框 73"/>
          <p:cNvSpPr txBox="1"/>
          <p:nvPr/>
        </p:nvSpPr>
        <p:spPr>
          <a:xfrm>
            <a:off x="10965879" y="6780511"/>
            <a:ext cx="1800200" cy="374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報告人：黃郁豪</a:t>
            </a:r>
            <a:endParaRPr lang="zh-CN" altLang="en-US" dirty="0">
              <a:solidFill>
                <a:srgbClr val="E7E6E6">
                  <a:lumMod val="25000"/>
                </a:srgb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  <a:cs typeface="+mn-ea"/>
              <a:sym typeface="+mn-lt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982" b="8185"/>
          <a:stretch/>
        </p:blipFill>
        <p:spPr>
          <a:xfrm>
            <a:off x="956767" y="2248173"/>
            <a:ext cx="5148486" cy="3462772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02" b="9181"/>
          <a:stretch/>
        </p:blipFill>
        <p:spPr>
          <a:xfrm>
            <a:off x="7437487" y="1888331"/>
            <a:ext cx="2716134" cy="4182455"/>
          </a:xfrm>
          <a:prstGeom prst="rect">
            <a:avLst/>
          </a:prstGeom>
        </p:spPr>
      </p:pic>
      <p:sp>
        <p:nvSpPr>
          <p:cNvPr id="18" name="文本框 73"/>
          <p:cNvSpPr txBox="1"/>
          <p:nvPr/>
        </p:nvSpPr>
        <p:spPr>
          <a:xfrm>
            <a:off x="405262" y="1150131"/>
            <a:ext cx="11817042" cy="405152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2000" b="1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目標使用者</a:t>
            </a:r>
            <a:r>
              <a:rPr lang="en-US" altLang="zh-TW" sz="2000" b="1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:</a:t>
            </a:r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初次</a:t>
            </a:r>
            <a:r>
              <a:rPr lang="zh-TW" altLang="en-US" sz="2000" dirty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辦</a:t>
            </a:r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信用卡，不知如何挑選卡片的使用者</a:t>
            </a:r>
            <a:endParaRPr lang="en-US" altLang="zh-TW" sz="2000" dirty="0" smtClean="0">
              <a:solidFill>
                <a:srgbClr val="E7E6E6">
                  <a:lumMod val="25000"/>
                </a:srgb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  <a:cs typeface="+mn-ea"/>
              <a:sym typeface="+mn-lt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812751" y="3979559"/>
            <a:ext cx="1944216" cy="1869014"/>
          </a:xfrm>
          <a:prstGeom prst="rect">
            <a:avLst/>
          </a:prstGeom>
          <a:noFill/>
          <a:ln w="38100">
            <a:solidFill>
              <a:srgbClr val="F84E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矩形 21"/>
          <p:cNvSpPr/>
          <p:nvPr/>
        </p:nvSpPr>
        <p:spPr>
          <a:xfrm>
            <a:off x="7823446" y="5632549"/>
            <a:ext cx="1944216" cy="356846"/>
          </a:xfrm>
          <a:prstGeom prst="rect">
            <a:avLst/>
          </a:prstGeom>
          <a:noFill/>
          <a:ln w="38100">
            <a:solidFill>
              <a:srgbClr val="F84E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等腰三角形 22"/>
          <p:cNvSpPr/>
          <p:nvPr/>
        </p:nvSpPr>
        <p:spPr>
          <a:xfrm rot="5400000">
            <a:off x="6339322" y="3835542"/>
            <a:ext cx="864096" cy="288032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61162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6" name="資料圖表 75"/>
          <p:cNvGraphicFramePr/>
          <p:nvPr>
            <p:extLst/>
          </p:nvPr>
        </p:nvGraphicFramePr>
        <p:xfrm>
          <a:off x="92670" y="6718263"/>
          <a:ext cx="9937105" cy="4988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8" name="文本框 73"/>
          <p:cNvSpPr txBox="1"/>
          <p:nvPr/>
        </p:nvSpPr>
        <p:spPr>
          <a:xfrm>
            <a:off x="372973" y="375965"/>
            <a:ext cx="6344434" cy="589818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32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推薦模型</a:t>
            </a:r>
            <a:r>
              <a:rPr lang="en-US" altLang="zh-CN" sz="32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-</a:t>
            </a:r>
            <a:r>
              <a:rPr lang="zh-TW" altLang="en-US" sz="32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依</a:t>
            </a:r>
            <a:r>
              <a:rPr lang="en-US" altLang="zh-TW" sz="32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GPS</a:t>
            </a:r>
            <a:r>
              <a:rPr lang="zh-TW" altLang="en-US" sz="32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軌跡推薦信用卡</a:t>
            </a:r>
            <a:endParaRPr lang="zh-CN" altLang="en-US" sz="3200" dirty="0">
              <a:solidFill>
                <a:srgbClr val="E7E6E6">
                  <a:lumMod val="25000"/>
                </a:srgb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  <a:cs typeface="+mn-ea"/>
              <a:sym typeface="+mn-lt"/>
            </a:endParaRPr>
          </a:p>
        </p:txBody>
      </p:sp>
      <p:sp>
        <p:nvSpPr>
          <p:cNvPr id="4" name="文本框 73"/>
          <p:cNvSpPr txBox="1"/>
          <p:nvPr/>
        </p:nvSpPr>
        <p:spPr>
          <a:xfrm>
            <a:off x="10965879" y="6780511"/>
            <a:ext cx="1800200" cy="374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報告人：黃郁豪</a:t>
            </a:r>
            <a:endParaRPr lang="zh-CN" altLang="en-US" dirty="0">
              <a:solidFill>
                <a:srgbClr val="E7E6E6">
                  <a:lumMod val="25000"/>
                </a:srgb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  <a:cs typeface="+mn-ea"/>
              <a:sym typeface="+mn-lt"/>
            </a:endParaRPr>
          </a:p>
        </p:txBody>
      </p:sp>
      <p:sp>
        <p:nvSpPr>
          <p:cNvPr id="5" name="文本框 73"/>
          <p:cNvSpPr txBox="1"/>
          <p:nvPr/>
        </p:nvSpPr>
        <p:spPr>
          <a:xfrm>
            <a:off x="372973" y="1012832"/>
            <a:ext cx="11817042" cy="405152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2000" b="1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流程</a:t>
            </a:r>
            <a:r>
              <a:rPr lang="en-US" altLang="zh-TW" sz="2000" b="1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:</a:t>
            </a:r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 </a:t>
            </a:r>
            <a:r>
              <a:rPr lang="en-US" altLang="zh-TW" sz="2000" dirty="0" smtClean="0">
                <a:solidFill>
                  <a:schemeClr val="bg2">
                    <a:lumMod val="50000"/>
                  </a:scheme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1.</a:t>
            </a:r>
            <a:r>
              <a:rPr lang="zh-TW" altLang="en-US" sz="2000" dirty="0" smtClean="0">
                <a:solidFill>
                  <a:schemeClr val="bg2">
                    <a:lumMod val="50000"/>
                  </a:scheme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蒐集使用者</a:t>
            </a:r>
            <a:r>
              <a:rPr lang="en-US" altLang="zh-TW" sz="2000" dirty="0" smtClean="0">
                <a:solidFill>
                  <a:schemeClr val="bg2">
                    <a:lumMod val="50000"/>
                  </a:scheme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GPS</a:t>
            </a:r>
            <a:r>
              <a:rPr lang="zh-TW" altLang="en-US" sz="2000" dirty="0" smtClean="0">
                <a:solidFill>
                  <a:schemeClr val="bg2">
                    <a:lumMod val="50000"/>
                  </a:scheme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軌跡</a:t>
            </a:r>
            <a:r>
              <a:rPr lang="en-US" altLang="zh-TW" sz="2000" dirty="0" smtClean="0">
                <a:solidFill>
                  <a:schemeClr val="bg2">
                    <a:lumMod val="50000"/>
                  </a:scheme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Wingdings" panose="05000000000000000000" pitchFamily="2" charset="2"/>
              </a:rPr>
              <a:t></a:t>
            </a:r>
            <a:r>
              <a:rPr lang="en-US" altLang="zh-TW" sz="2000" b="1" u="sng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Wingdings" panose="05000000000000000000" pitchFamily="2" charset="2"/>
              </a:rPr>
              <a:t>2.</a:t>
            </a:r>
            <a:r>
              <a:rPr lang="zh-TW" altLang="en-US" sz="2000" b="1" u="sng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Wingdings" panose="05000000000000000000" pitchFamily="2" charset="2"/>
              </a:rPr>
              <a:t>推測各使用者停留點</a:t>
            </a:r>
            <a:r>
              <a:rPr lang="en-US" altLang="zh-TW" sz="20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Wingdings" panose="05000000000000000000" pitchFamily="2" charset="2"/>
              </a:rPr>
              <a:t></a:t>
            </a:r>
            <a:r>
              <a:rPr lang="en-US" altLang="zh-TW" sz="2000" dirty="0" smtClean="0">
                <a:solidFill>
                  <a:schemeClr val="bg2">
                    <a:lumMod val="50000"/>
                  </a:scheme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Wingdings" panose="05000000000000000000" pitchFamily="2" charset="2"/>
              </a:rPr>
              <a:t>3.</a:t>
            </a:r>
            <a:r>
              <a:rPr lang="zh-TW" altLang="en-US" sz="2000" dirty="0" smtClean="0">
                <a:solidFill>
                  <a:schemeClr val="bg2">
                    <a:lumMod val="50000"/>
                  </a:scheme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Wingdings" panose="05000000000000000000" pitchFamily="2" charset="2"/>
              </a:rPr>
              <a:t>停留點結合</a:t>
            </a:r>
            <a:r>
              <a:rPr lang="en-US" altLang="zh-TW" sz="2000" dirty="0" smtClean="0">
                <a:solidFill>
                  <a:schemeClr val="bg2">
                    <a:lumMod val="50000"/>
                  </a:scheme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Wingdings" panose="05000000000000000000" pitchFamily="2" charset="2"/>
              </a:rPr>
              <a:t>POI</a:t>
            </a:r>
            <a:r>
              <a:rPr lang="zh-TW" altLang="en-US" sz="2000" dirty="0" smtClean="0">
                <a:solidFill>
                  <a:schemeClr val="bg2">
                    <a:lumMod val="50000"/>
                  </a:scheme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Wingdings" panose="05000000000000000000" pitchFamily="2" charset="2"/>
              </a:rPr>
              <a:t>資訊以推薦信用卡</a:t>
            </a:r>
            <a:endParaRPr lang="zh-CN" altLang="en-US" sz="2000" dirty="0">
              <a:solidFill>
                <a:schemeClr val="bg2">
                  <a:lumMod val="50000"/>
                </a:scheme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  <a:cs typeface="+mn-ea"/>
              <a:sym typeface="+mn-lt"/>
            </a:endParaRPr>
          </a:p>
        </p:txBody>
      </p:sp>
      <p:sp>
        <p:nvSpPr>
          <p:cNvPr id="7" name="文本框 73"/>
          <p:cNvSpPr txBox="1"/>
          <p:nvPr/>
        </p:nvSpPr>
        <p:spPr>
          <a:xfrm>
            <a:off x="1693191" y="1606843"/>
            <a:ext cx="2542037" cy="405152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algn="ctr" defTabSz="964278"/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劃出移動軌跡</a:t>
            </a:r>
            <a:endParaRPr lang="en-US" altLang="zh-TW" sz="2000" dirty="0" smtClean="0">
              <a:solidFill>
                <a:srgbClr val="E7E6E6">
                  <a:lumMod val="25000"/>
                </a:srgb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  <a:cs typeface="+mn-ea"/>
              <a:sym typeface="+mn-lt"/>
            </a:endParaRPr>
          </a:p>
        </p:txBody>
      </p:sp>
      <p:pic>
        <p:nvPicPr>
          <p:cNvPr id="14" name="圖片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7286" y="1993853"/>
            <a:ext cx="5633846" cy="2453537"/>
          </a:xfrm>
          <a:prstGeom prst="rect">
            <a:avLst/>
          </a:prstGeom>
        </p:spPr>
      </p:pic>
      <p:sp>
        <p:nvSpPr>
          <p:cNvPr id="19" name="文本框 73"/>
          <p:cNvSpPr txBox="1"/>
          <p:nvPr/>
        </p:nvSpPr>
        <p:spPr>
          <a:xfrm>
            <a:off x="7083004" y="1488882"/>
            <a:ext cx="4104456" cy="712929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algn="ctr" defTabSz="964278"/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設定速度時速</a:t>
            </a:r>
            <a:r>
              <a:rPr lang="en-US" altLang="zh-TW" sz="20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3</a:t>
            </a:r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公里以下及停留時間</a:t>
            </a:r>
            <a:r>
              <a:rPr lang="en-US" altLang="zh-TW" sz="20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15</a:t>
            </a:r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分鐘以上為停留點門檻值</a:t>
            </a:r>
            <a:endParaRPr lang="en-US" altLang="zh-TW" sz="2000" dirty="0" smtClean="0">
              <a:solidFill>
                <a:srgbClr val="E7E6E6">
                  <a:lumMod val="25000"/>
                </a:srgb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  <a:cs typeface="+mn-ea"/>
              <a:sym typeface="+mn-lt"/>
            </a:endParaRPr>
          </a:p>
        </p:txBody>
      </p:sp>
      <p:pic>
        <p:nvPicPr>
          <p:cNvPr id="15" name="圖片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41011" y="2307767"/>
            <a:ext cx="5188441" cy="967175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87368" y="3790399"/>
            <a:ext cx="3895725" cy="2790825"/>
          </a:xfrm>
          <a:prstGeom prst="rect">
            <a:avLst/>
          </a:prstGeom>
        </p:spPr>
      </p:pic>
      <p:sp>
        <p:nvSpPr>
          <p:cNvPr id="2" name="等腰三角形 1"/>
          <p:cNvSpPr/>
          <p:nvPr/>
        </p:nvSpPr>
        <p:spPr>
          <a:xfrm rot="5400000">
            <a:off x="5760496" y="2732240"/>
            <a:ext cx="864096" cy="288032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等腰三角形 15"/>
          <p:cNvSpPr/>
          <p:nvPr/>
        </p:nvSpPr>
        <p:spPr>
          <a:xfrm rot="10800000">
            <a:off x="8805639" y="3411981"/>
            <a:ext cx="864096" cy="288032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29341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6" name="資料圖表 75"/>
          <p:cNvGraphicFramePr/>
          <p:nvPr>
            <p:extLst/>
          </p:nvPr>
        </p:nvGraphicFramePr>
        <p:xfrm>
          <a:off x="92670" y="6718263"/>
          <a:ext cx="9937105" cy="4988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8" name="文本框 73"/>
          <p:cNvSpPr txBox="1"/>
          <p:nvPr/>
        </p:nvSpPr>
        <p:spPr>
          <a:xfrm>
            <a:off x="372973" y="375965"/>
            <a:ext cx="6344434" cy="589818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32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推薦模型</a:t>
            </a:r>
            <a:r>
              <a:rPr lang="en-US" altLang="zh-CN" sz="32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-</a:t>
            </a:r>
            <a:r>
              <a:rPr lang="zh-TW" altLang="en-US" sz="32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依</a:t>
            </a:r>
            <a:r>
              <a:rPr lang="en-US" altLang="zh-TW" sz="32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GPS</a:t>
            </a:r>
            <a:r>
              <a:rPr lang="zh-TW" altLang="en-US" sz="32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軌跡推薦信用卡</a:t>
            </a:r>
            <a:endParaRPr lang="zh-CN" altLang="en-US" sz="3200" dirty="0">
              <a:solidFill>
                <a:srgbClr val="E7E6E6">
                  <a:lumMod val="25000"/>
                </a:srgb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  <a:cs typeface="+mn-ea"/>
              <a:sym typeface="+mn-lt"/>
            </a:endParaRPr>
          </a:p>
        </p:txBody>
      </p:sp>
      <p:sp>
        <p:nvSpPr>
          <p:cNvPr id="4" name="文本框 73"/>
          <p:cNvSpPr txBox="1"/>
          <p:nvPr/>
        </p:nvSpPr>
        <p:spPr>
          <a:xfrm>
            <a:off x="10965879" y="6780511"/>
            <a:ext cx="1800200" cy="374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報告人：黃郁豪</a:t>
            </a:r>
            <a:endParaRPr lang="zh-CN" altLang="en-US" dirty="0">
              <a:solidFill>
                <a:srgbClr val="E7E6E6">
                  <a:lumMod val="25000"/>
                </a:srgb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  <a:cs typeface="+mn-ea"/>
              <a:sym typeface="+mn-lt"/>
            </a:endParaRPr>
          </a:p>
        </p:txBody>
      </p:sp>
      <p:sp>
        <p:nvSpPr>
          <p:cNvPr id="5" name="文本框 73"/>
          <p:cNvSpPr txBox="1"/>
          <p:nvPr/>
        </p:nvSpPr>
        <p:spPr>
          <a:xfrm>
            <a:off x="372973" y="1012832"/>
            <a:ext cx="11817042" cy="405152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2000" b="1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流程</a:t>
            </a:r>
            <a:r>
              <a:rPr lang="en-US" altLang="zh-TW" sz="2000" b="1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:</a:t>
            </a:r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 </a:t>
            </a:r>
            <a:r>
              <a:rPr lang="en-US" altLang="zh-TW" sz="2000" dirty="0" smtClean="0">
                <a:solidFill>
                  <a:schemeClr val="bg2">
                    <a:lumMod val="50000"/>
                  </a:scheme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1.</a:t>
            </a:r>
            <a:r>
              <a:rPr lang="zh-TW" altLang="en-US" sz="2000" dirty="0" smtClean="0">
                <a:solidFill>
                  <a:schemeClr val="bg2">
                    <a:lumMod val="50000"/>
                  </a:scheme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蒐集使用者</a:t>
            </a:r>
            <a:r>
              <a:rPr lang="en-US" altLang="zh-TW" sz="2000" dirty="0" smtClean="0">
                <a:solidFill>
                  <a:schemeClr val="bg2">
                    <a:lumMod val="50000"/>
                  </a:scheme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GPS</a:t>
            </a:r>
            <a:r>
              <a:rPr lang="zh-TW" altLang="en-US" sz="2000" dirty="0" smtClean="0">
                <a:solidFill>
                  <a:schemeClr val="bg2">
                    <a:lumMod val="50000"/>
                  </a:scheme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軌跡</a:t>
            </a:r>
            <a:r>
              <a:rPr lang="en-US" altLang="zh-TW" sz="2000" dirty="0" smtClean="0">
                <a:solidFill>
                  <a:schemeClr val="bg2">
                    <a:lumMod val="50000"/>
                  </a:scheme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Wingdings" panose="05000000000000000000" pitchFamily="2" charset="2"/>
              </a:rPr>
              <a:t>2.</a:t>
            </a:r>
            <a:r>
              <a:rPr lang="zh-TW" altLang="en-US" sz="2000" dirty="0" smtClean="0">
                <a:solidFill>
                  <a:schemeClr val="bg2">
                    <a:lumMod val="50000"/>
                  </a:scheme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Wingdings" panose="05000000000000000000" pitchFamily="2" charset="2"/>
              </a:rPr>
              <a:t>推測各使用者停留點</a:t>
            </a:r>
            <a:r>
              <a:rPr lang="en-US" altLang="zh-TW" sz="20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Wingdings" panose="05000000000000000000" pitchFamily="2" charset="2"/>
              </a:rPr>
              <a:t></a:t>
            </a:r>
            <a:r>
              <a:rPr lang="en-US" altLang="zh-TW" sz="2000" b="1" u="sng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Wingdings" panose="05000000000000000000" pitchFamily="2" charset="2"/>
              </a:rPr>
              <a:t>3.</a:t>
            </a:r>
            <a:r>
              <a:rPr lang="zh-TW" altLang="en-US" sz="2000" b="1" u="sng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Wingdings" panose="05000000000000000000" pitchFamily="2" charset="2"/>
              </a:rPr>
              <a:t>停留點結合</a:t>
            </a:r>
            <a:r>
              <a:rPr lang="en-US" altLang="zh-TW" sz="2000" b="1" u="sng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Wingdings" panose="05000000000000000000" pitchFamily="2" charset="2"/>
              </a:rPr>
              <a:t>POI</a:t>
            </a:r>
            <a:r>
              <a:rPr lang="zh-TW" altLang="en-US" sz="2000" b="1" u="sng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Wingdings" panose="05000000000000000000" pitchFamily="2" charset="2"/>
              </a:rPr>
              <a:t>資訊以推薦信用卡</a:t>
            </a:r>
            <a:endParaRPr lang="zh-CN" altLang="en-US" sz="2000" b="1" u="sng" dirty="0">
              <a:solidFill>
                <a:srgbClr val="E7E6E6">
                  <a:lumMod val="25000"/>
                </a:srgb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  <a:cs typeface="+mn-ea"/>
              <a:sym typeface="+mn-lt"/>
            </a:endParaRPr>
          </a:p>
        </p:txBody>
      </p:sp>
      <p:sp>
        <p:nvSpPr>
          <p:cNvPr id="7" name="文本框 73"/>
          <p:cNvSpPr txBox="1"/>
          <p:nvPr/>
        </p:nvSpPr>
        <p:spPr>
          <a:xfrm>
            <a:off x="813128" y="1600491"/>
            <a:ext cx="3463603" cy="712929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algn="ctr" defTabSz="964278"/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停留點結合信用卡行為地圖</a:t>
            </a:r>
            <a:r>
              <a:rPr lang="en-US" altLang="zh-TW" sz="20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POI</a:t>
            </a:r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資訊，以電影院為例</a:t>
            </a:r>
            <a:endParaRPr lang="en-US" altLang="zh-TW" sz="2000" dirty="0" smtClean="0">
              <a:solidFill>
                <a:srgbClr val="E7E6E6">
                  <a:lumMod val="25000"/>
                </a:srgb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  <a:cs typeface="+mn-ea"/>
              <a:sym typeface="+mn-lt"/>
            </a:endParaRPr>
          </a:p>
        </p:txBody>
      </p:sp>
      <p:sp>
        <p:nvSpPr>
          <p:cNvPr id="19" name="文本框 73"/>
          <p:cNvSpPr txBox="1"/>
          <p:nvPr/>
        </p:nvSpPr>
        <p:spPr>
          <a:xfrm>
            <a:off x="6831690" y="1570170"/>
            <a:ext cx="5021575" cy="712929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algn="ctr" defTabSz="964278"/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依軌跡計算使用者行為分數，</a:t>
            </a:r>
            <a:endParaRPr lang="en-US" altLang="zh-TW" sz="2000" dirty="0" smtClean="0">
              <a:solidFill>
                <a:srgbClr val="E7E6E6">
                  <a:lumMod val="25000"/>
                </a:srgb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  <a:cs typeface="+mn-ea"/>
              <a:sym typeface="+mn-lt"/>
            </a:endParaRPr>
          </a:p>
          <a:p>
            <a:pPr algn="ctr" defTabSz="964278"/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比對信用卡行為</a:t>
            </a:r>
            <a:r>
              <a:rPr lang="en-US" altLang="zh-TW" sz="2000" dirty="0" err="1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pearson</a:t>
            </a:r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相似度推薦信用卡</a:t>
            </a:r>
            <a:endParaRPr lang="en-US" altLang="zh-TW" sz="2000" dirty="0" smtClean="0">
              <a:solidFill>
                <a:srgbClr val="E7E6E6">
                  <a:lumMod val="25000"/>
                </a:srgb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  <a:cs typeface="+mn-ea"/>
              <a:sym typeface="+mn-lt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4679" y="2463453"/>
            <a:ext cx="4760502" cy="2799512"/>
          </a:xfrm>
          <a:prstGeom prst="rect">
            <a:avLst/>
          </a:prstGeom>
        </p:spPr>
      </p:pic>
      <p:sp>
        <p:nvSpPr>
          <p:cNvPr id="6" name="橢圓 5"/>
          <p:cNvSpPr/>
          <p:nvPr/>
        </p:nvSpPr>
        <p:spPr>
          <a:xfrm>
            <a:off x="1391245" y="5392779"/>
            <a:ext cx="288032" cy="28803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橢圓 17"/>
          <p:cNvSpPr/>
          <p:nvPr/>
        </p:nvSpPr>
        <p:spPr>
          <a:xfrm>
            <a:off x="1391245" y="5793664"/>
            <a:ext cx="288032" cy="28803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文本框 73"/>
          <p:cNvSpPr txBox="1"/>
          <p:nvPr/>
        </p:nvSpPr>
        <p:spPr>
          <a:xfrm>
            <a:off x="1653715" y="5349607"/>
            <a:ext cx="1660049" cy="374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algn="ctr" defTabSz="964278"/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使用者停留點</a:t>
            </a:r>
            <a:endParaRPr lang="en-US" altLang="zh-TW" dirty="0" smtClean="0">
              <a:solidFill>
                <a:srgbClr val="E7E6E6">
                  <a:lumMod val="25000"/>
                </a:srgb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  <a:cs typeface="+mn-ea"/>
              <a:sym typeface="+mn-lt"/>
            </a:endParaRPr>
          </a:p>
        </p:txBody>
      </p:sp>
      <p:sp>
        <p:nvSpPr>
          <p:cNvPr id="21" name="文本框 73"/>
          <p:cNvSpPr txBox="1"/>
          <p:nvPr/>
        </p:nvSpPr>
        <p:spPr>
          <a:xfrm>
            <a:off x="1532831" y="5735209"/>
            <a:ext cx="1660049" cy="374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algn="ctr" defTabSz="964278"/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全</a:t>
            </a:r>
            <a:r>
              <a:rPr lang="zh-TW" altLang="en-US" dirty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台</a:t>
            </a:r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電影院</a:t>
            </a:r>
            <a:endParaRPr lang="en-US" altLang="zh-TW" dirty="0" smtClean="0">
              <a:solidFill>
                <a:srgbClr val="E7E6E6">
                  <a:lumMod val="25000"/>
                </a:srgb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  <a:cs typeface="+mn-ea"/>
              <a:sym typeface="+mn-lt"/>
            </a:endParaRPr>
          </a:p>
        </p:txBody>
      </p:sp>
      <p:sp>
        <p:nvSpPr>
          <p:cNvPr id="22" name="向右箭號 21"/>
          <p:cNvSpPr/>
          <p:nvPr/>
        </p:nvSpPr>
        <p:spPr>
          <a:xfrm>
            <a:off x="5256059" y="3274841"/>
            <a:ext cx="352310" cy="792088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36414" y="2631542"/>
            <a:ext cx="3327420" cy="1777663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69335" y="4515074"/>
            <a:ext cx="5472608" cy="1709639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97139" y="2566254"/>
            <a:ext cx="3661518" cy="1070546"/>
          </a:xfrm>
          <a:prstGeom prst="rect">
            <a:avLst/>
          </a:prstGeom>
        </p:spPr>
      </p:pic>
      <p:sp>
        <p:nvSpPr>
          <p:cNvPr id="25" name="文本框 73"/>
          <p:cNvSpPr txBox="1"/>
          <p:nvPr/>
        </p:nvSpPr>
        <p:spPr>
          <a:xfrm>
            <a:off x="6571454" y="2336034"/>
            <a:ext cx="1991524" cy="374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algn="ctr" defTabSz="964278"/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使用者行為分數</a:t>
            </a:r>
            <a:endParaRPr lang="en-US" altLang="zh-TW" dirty="0" smtClean="0">
              <a:solidFill>
                <a:srgbClr val="E7E6E6">
                  <a:lumMod val="25000"/>
                </a:srgb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  <a:cs typeface="+mn-ea"/>
              <a:sym typeface="+mn-lt"/>
            </a:endParaRPr>
          </a:p>
        </p:txBody>
      </p:sp>
      <p:sp>
        <p:nvSpPr>
          <p:cNvPr id="26" name="文本框 73"/>
          <p:cNvSpPr txBox="1"/>
          <p:nvPr/>
        </p:nvSpPr>
        <p:spPr>
          <a:xfrm>
            <a:off x="10091402" y="2336034"/>
            <a:ext cx="1991524" cy="374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algn="ctr" defTabSz="964278"/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信用</a:t>
            </a:r>
            <a:r>
              <a:rPr lang="zh-TW" altLang="en-US" dirty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卡</a:t>
            </a:r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行為分數</a:t>
            </a:r>
            <a:endParaRPr lang="en-US" altLang="zh-TW" dirty="0" smtClean="0">
              <a:solidFill>
                <a:srgbClr val="E7E6E6">
                  <a:lumMod val="25000"/>
                </a:srgb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17411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6" name="資料圖表 75"/>
          <p:cNvGraphicFramePr/>
          <p:nvPr>
            <p:extLst/>
          </p:nvPr>
        </p:nvGraphicFramePr>
        <p:xfrm>
          <a:off x="92670" y="6718263"/>
          <a:ext cx="9937105" cy="4988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8" name="文本框 73"/>
          <p:cNvSpPr txBox="1"/>
          <p:nvPr/>
        </p:nvSpPr>
        <p:spPr>
          <a:xfrm>
            <a:off x="372972" y="375965"/>
            <a:ext cx="7450473" cy="589818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32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推薦模型</a:t>
            </a:r>
            <a:r>
              <a:rPr lang="en-US" altLang="zh-CN" sz="32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-</a:t>
            </a:r>
            <a:r>
              <a:rPr lang="zh-TW" altLang="en-US" sz="3200" dirty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附近商家優惠</a:t>
            </a:r>
            <a:endParaRPr lang="zh-CN" altLang="en-US" sz="3200" dirty="0">
              <a:solidFill>
                <a:srgbClr val="E7E6E6">
                  <a:lumMod val="25000"/>
                </a:srgb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  <a:cs typeface="+mn-ea"/>
              <a:sym typeface="+mn-lt"/>
            </a:endParaRPr>
          </a:p>
        </p:txBody>
      </p:sp>
      <p:sp>
        <p:nvSpPr>
          <p:cNvPr id="4" name="文本框 73"/>
          <p:cNvSpPr txBox="1"/>
          <p:nvPr/>
        </p:nvSpPr>
        <p:spPr>
          <a:xfrm>
            <a:off x="10965879" y="6780511"/>
            <a:ext cx="1800200" cy="374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報告人：黃郁豪</a:t>
            </a:r>
            <a:endParaRPr lang="zh-CN" altLang="en-US" dirty="0">
              <a:solidFill>
                <a:srgbClr val="E7E6E6">
                  <a:lumMod val="25000"/>
                </a:srgb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  <a:cs typeface="+mn-ea"/>
              <a:sym typeface="+mn-lt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982" b="8185"/>
          <a:stretch/>
        </p:blipFill>
        <p:spPr>
          <a:xfrm>
            <a:off x="2972991" y="2385037"/>
            <a:ext cx="5148486" cy="3462772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4773191" y="4264397"/>
            <a:ext cx="1692102" cy="1583412"/>
          </a:xfrm>
          <a:prstGeom prst="rect">
            <a:avLst/>
          </a:prstGeom>
          <a:noFill/>
          <a:ln w="38100">
            <a:solidFill>
              <a:srgbClr val="F84E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本框 73"/>
          <p:cNvSpPr txBox="1"/>
          <p:nvPr/>
        </p:nvSpPr>
        <p:spPr>
          <a:xfrm>
            <a:off x="373845" y="1064950"/>
            <a:ext cx="11817042" cy="405152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目標使用者</a:t>
            </a:r>
            <a:r>
              <a:rPr lang="en-US" altLang="zh-TW" sz="20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:</a:t>
            </a:r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已持有特定信用卡，想知道附近優惠商家資訊</a:t>
            </a:r>
            <a:endParaRPr lang="en-US" altLang="zh-TW" sz="2000" dirty="0" smtClean="0">
              <a:solidFill>
                <a:srgbClr val="E7E6E6">
                  <a:lumMod val="25000"/>
                </a:srgb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64531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6" name="資料圖表 75"/>
          <p:cNvGraphicFramePr/>
          <p:nvPr>
            <p:extLst>
              <p:ext uri="{D42A27DB-BD31-4B8C-83A1-F6EECF244321}">
                <p14:modId xmlns:p14="http://schemas.microsoft.com/office/powerpoint/2010/main" val="1372184882"/>
              </p:ext>
            </p:extLst>
          </p:nvPr>
        </p:nvGraphicFramePr>
        <p:xfrm>
          <a:off x="92670" y="6718263"/>
          <a:ext cx="9937105" cy="4988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8" name="文本框 73"/>
          <p:cNvSpPr txBox="1"/>
          <p:nvPr/>
        </p:nvSpPr>
        <p:spPr>
          <a:xfrm>
            <a:off x="372973" y="375965"/>
            <a:ext cx="5768370" cy="589818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32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推薦模型</a:t>
            </a:r>
            <a:r>
              <a:rPr lang="en-US" altLang="zh-CN" sz="32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-</a:t>
            </a:r>
            <a:r>
              <a:rPr lang="zh-TW" altLang="en-US" sz="32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附近商家優惠</a:t>
            </a:r>
            <a:endParaRPr lang="zh-CN" altLang="en-US" sz="3200" dirty="0">
              <a:solidFill>
                <a:srgbClr val="E7E6E6">
                  <a:lumMod val="25000"/>
                </a:srgb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  <a:cs typeface="+mn-ea"/>
              <a:sym typeface="+mn-lt"/>
            </a:endParaRPr>
          </a:p>
        </p:txBody>
      </p:sp>
      <p:sp>
        <p:nvSpPr>
          <p:cNvPr id="4" name="文本框 73"/>
          <p:cNvSpPr txBox="1"/>
          <p:nvPr/>
        </p:nvSpPr>
        <p:spPr>
          <a:xfrm>
            <a:off x="10965879" y="6780511"/>
            <a:ext cx="1800200" cy="374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報告人：黃郁豪</a:t>
            </a:r>
            <a:endParaRPr lang="zh-CN" altLang="en-US" dirty="0">
              <a:solidFill>
                <a:srgbClr val="E7E6E6">
                  <a:lumMod val="25000"/>
                </a:srgb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  <a:cs typeface="+mn-ea"/>
              <a:sym typeface="+mn-lt"/>
            </a:endParaRPr>
          </a:p>
        </p:txBody>
      </p:sp>
      <p:sp>
        <p:nvSpPr>
          <p:cNvPr id="6" name="文本框 73"/>
          <p:cNvSpPr txBox="1"/>
          <p:nvPr/>
        </p:nvSpPr>
        <p:spPr>
          <a:xfrm>
            <a:off x="812751" y="1812853"/>
            <a:ext cx="2815171" cy="712929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2000" b="1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爬取</a:t>
            </a:r>
            <a:r>
              <a:rPr lang="en-US" altLang="zh-TW" sz="2000" b="1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LINE</a:t>
            </a:r>
            <a:r>
              <a:rPr lang="zh-TW" altLang="en-US" sz="2000" b="1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 </a:t>
            </a:r>
            <a:r>
              <a:rPr lang="en-US" altLang="zh-TW" sz="2000" b="1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PAY</a:t>
            </a:r>
            <a:r>
              <a:rPr lang="zh-TW" altLang="en-US" sz="2000" b="1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卡合作之</a:t>
            </a:r>
            <a:endParaRPr lang="en-US" altLang="zh-TW" sz="2000" b="1" dirty="0" smtClean="0">
              <a:solidFill>
                <a:srgbClr val="E7E6E6">
                  <a:lumMod val="25000"/>
                </a:srgb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  <a:cs typeface="+mn-ea"/>
              <a:sym typeface="+mn-lt"/>
            </a:endParaRPr>
          </a:p>
          <a:p>
            <a:pPr defTabSz="964278"/>
            <a:r>
              <a:rPr lang="zh-TW" altLang="en-US" sz="2000" b="1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屈臣氏及美廉社地址</a:t>
            </a:r>
            <a:endParaRPr lang="zh-CN" altLang="en-US" sz="2000" dirty="0">
              <a:solidFill>
                <a:srgbClr val="E7E6E6">
                  <a:lumMod val="25000"/>
                </a:srgb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  <a:cs typeface="+mn-ea"/>
              <a:sym typeface="+mn-lt"/>
            </a:endParaRPr>
          </a:p>
        </p:txBody>
      </p:sp>
      <p:sp>
        <p:nvSpPr>
          <p:cNvPr id="10" name="文本框 73"/>
          <p:cNvSpPr txBox="1"/>
          <p:nvPr/>
        </p:nvSpPr>
        <p:spPr>
          <a:xfrm>
            <a:off x="5349255" y="1966741"/>
            <a:ext cx="4874127" cy="405152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2000" b="1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商家地址透過</a:t>
            </a:r>
            <a:r>
              <a:rPr lang="en-US" altLang="zh-TW" sz="2000" b="1" dirty="0" err="1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googlemaps</a:t>
            </a:r>
            <a:r>
              <a:rPr lang="en-US" altLang="zh-TW" sz="2000" b="1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 </a:t>
            </a:r>
            <a:r>
              <a:rPr lang="en-US" altLang="zh-TW" sz="2000" b="1" dirty="0" err="1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api</a:t>
            </a:r>
            <a:r>
              <a:rPr lang="zh-TW" altLang="en-US" sz="2000" b="1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轉換成經緯度</a:t>
            </a:r>
            <a:endParaRPr lang="zh-CN" altLang="en-US" sz="2000" dirty="0">
              <a:solidFill>
                <a:srgbClr val="E7E6E6">
                  <a:lumMod val="25000"/>
                </a:srgb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  <a:cs typeface="+mn-ea"/>
              <a:sym typeface="+mn-lt"/>
            </a:endParaRP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 rotWithShape="1">
          <a:blip r:embed="rId7"/>
          <a:srcRect t="14379"/>
          <a:stretch/>
        </p:blipFill>
        <p:spPr>
          <a:xfrm>
            <a:off x="5504260" y="3387536"/>
            <a:ext cx="4896544" cy="1164893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78134" y="4552429"/>
            <a:ext cx="4216367" cy="1820808"/>
          </a:xfrm>
          <a:prstGeom prst="rect">
            <a:avLst/>
          </a:prstGeom>
        </p:spPr>
      </p:pic>
      <p:sp>
        <p:nvSpPr>
          <p:cNvPr id="18" name="向右箭號 17"/>
          <p:cNvSpPr/>
          <p:nvPr/>
        </p:nvSpPr>
        <p:spPr>
          <a:xfrm>
            <a:off x="4781359" y="3308875"/>
            <a:ext cx="385260" cy="792088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9" name="圖片 18"/>
          <p:cNvPicPr>
            <a:picLocks noChangeAspect="1"/>
          </p:cNvPicPr>
          <p:nvPr/>
        </p:nvPicPr>
        <p:blipFill rotWithShape="1">
          <a:blip r:embed="rId9"/>
          <a:srcRect r="9172"/>
          <a:stretch/>
        </p:blipFill>
        <p:spPr>
          <a:xfrm>
            <a:off x="146548" y="2572703"/>
            <a:ext cx="4308160" cy="2843328"/>
          </a:xfrm>
          <a:prstGeom prst="rect">
            <a:avLst/>
          </a:prstGeom>
        </p:spPr>
      </p:pic>
      <p:sp>
        <p:nvSpPr>
          <p:cNvPr id="12" name="文本框 73"/>
          <p:cNvSpPr txBox="1"/>
          <p:nvPr/>
        </p:nvSpPr>
        <p:spPr>
          <a:xfrm>
            <a:off x="372973" y="1012832"/>
            <a:ext cx="11817042" cy="405152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2000" b="1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流程</a:t>
            </a:r>
            <a:r>
              <a:rPr lang="en-US" altLang="zh-TW" sz="2000" b="1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:</a:t>
            </a:r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 </a:t>
            </a:r>
            <a:r>
              <a:rPr lang="en-US" altLang="zh-TW" sz="2000" b="1" u="sng" dirty="0" smtClean="0"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1</a:t>
            </a:r>
            <a:r>
              <a:rPr lang="en-US" altLang="zh-TW" sz="2000" b="1" u="sng" dirty="0" smtClean="0"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.</a:t>
            </a:r>
            <a:r>
              <a:rPr lang="zh-TW" altLang="en-US" sz="2000" b="1" u="sng" dirty="0" smtClean="0"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爬取優惠商家地址並轉換成經緯度</a:t>
            </a:r>
            <a:r>
              <a:rPr lang="en-US" altLang="zh-TW" sz="2000" dirty="0" smtClean="0">
                <a:solidFill>
                  <a:schemeClr val="bg2">
                    <a:lumMod val="50000"/>
                  </a:scheme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Wingdings" panose="05000000000000000000" pitchFamily="2" charset="2"/>
              </a:rPr>
              <a:t>2.LINE</a:t>
            </a:r>
            <a:r>
              <a:rPr lang="zh-TW" altLang="en-US" sz="2000" dirty="0" smtClean="0">
                <a:solidFill>
                  <a:schemeClr val="bg2">
                    <a:lumMod val="50000"/>
                  </a:scheme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Wingdings" panose="05000000000000000000" pitchFamily="2" charset="2"/>
              </a:rPr>
              <a:t>回傳使用者位置，推薦附近商家</a:t>
            </a:r>
            <a:endParaRPr lang="zh-CN" altLang="en-US" sz="2000" b="1" u="sng" dirty="0">
              <a:solidFill>
                <a:srgbClr val="E7E6E6">
                  <a:lumMod val="25000"/>
                </a:srgb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  <a:cs typeface="+mn-ea"/>
              <a:sym typeface="+mn-lt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194053" y="2562678"/>
            <a:ext cx="3460249" cy="343597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1600" b="1" dirty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</a:rPr>
              <a:t>基隆市仁愛區仁三路</a:t>
            </a:r>
            <a:r>
              <a:rPr lang="en-US" altLang="zh-TW" sz="1600" b="1" dirty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</a:rPr>
              <a:t>68</a:t>
            </a:r>
            <a:r>
              <a:rPr lang="zh-TW" altLang="en-US" sz="1600" b="1" dirty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</a:rPr>
              <a:t>號</a:t>
            </a:r>
          </a:p>
        </p:txBody>
      </p:sp>
      <p:sp>
        <p:nvSpPr>
          <p:cNvPr id="15" name="向右箭號 14"/>
          <p:cNvSpPr/>
          <p:nvPr/>
        </p:nvSpPr>
        <p:spPr>
          <a:xfrm rot="5400000">
            <a:off x="7442463" y="2163955"/>
            <a:ext cx="134062" cy="1584177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6216512" y="3028846"/>
            <a:ext cx="2585964" cy="343597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1600" b="1" dirty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</a:rPr>
              <a:t>經緯度</a:t>
            </a:r>
            <a:r>
              <a:rPr lang="en-US" altLang="zh-TW" sz="1600" b="1" dirty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</a:rPr>
              <a:t>(25.1289,121.742670)</a:t>
            </a:r>
            <a:endParaRPr lang="zh-TW" altLang="en-US" sz="1600" b="1" dirty="0">
              <a:solidFill>
                <a:srgbClr val="E7E6E6">
                  <a:lumMod val="25000"/>
                </a:srgb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  <a:cs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73360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6" name="資料圖表 75"/>
          <p:cNvGraphicFramePr/>
          <p:nvPr>
            <p:extLst/>
          </p:nvPr>
        </p:nvGraphicFramePr>
        <p:xfrm>
          <a:off x="92670" y="6718263"/>
          <a:ext cx="9937105" cy="4988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8" name="文本框 73"/>
          <p:cNvSpPr txBox="1"/>
          <p:nvPr/>
        </p:nvSpPr>
        <p:spPr>
          <a:xfrm>
            <a:off x="372973" y="375965"/>
            <a:ext cx="5768370" cy="589818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32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推薦模型</a:t>
            </a:r>
            <a:r>
              <a:rPr lang="en-US" altLang="zh-CN" sz="32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-</a:t>
            </a:r>
            <a:r>
              <a:rPr lang="zh-TW" altLang="en-US" sz="32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附近商家優惠</a:t>
            </a:r>
            <a:endParaRPr lang="zh-CN" altLang="en-US" sz="3200" dirty="0">
              <a:solidFill>
                <a:srgbClr val="E7E6E6">
                  <a:lumMod val="25000"/>
                </a:srgb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  <a:cs typeface="+mn-ea"/>
              <a:sym typeface="+mn-lt"/>
            </a:endParaRPr>
          </a:p>
        </p:txBody>
      </p:sp>
      <p:sp>
        <p:nvSpPr>
          <p:cNvPr id="4" name="文本框 73"/>
          <p:cNvSpPr txBox="1"/>
          <p:nvPr/>
        </p:nvSpPr>
        <p:spPr>
          <a:xfrm>
            <a:off x="10965879" y="6780511"/>
            <a:ext cx="1800200" cy="374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報告人：黃郁豪</a:t>
            </a:r>
            <a:endParaRPr lang="zh-CN" altLang="en-US" dirty="0">
              <a:solidFill>
                <a:srgbClr val="E7E6E6">
                  <a:lumMod val="25000"/>
                </a:srgb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  <a:cs typeface="+mn-ea"/>
              <a:sym typeface="+mn-lt"/>
            </a:endParaRPr>
          </a:p>
        </p:txBody>
      </p:sp>
      <p:sp>
        <p:nvSpPr>
          <p:cNvPr id="16" name="文本框 73"/>
          <p:cNvSpPr txBox="1"/>
          <p:nvPr/>
        </p:nvSpPr>
        <p:spPr>
          <a:xfrm>
            <a:off x="1028775" y="1706853"/>
            <a:ext cx="2232248" cy="405152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en-US" altLang="zh-TW" sz="2000" b="1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LINE</a:t>
            </a:r>
            <a:r>
              <a:rPr lang="zh-TW" altLang="en-US" sz="2000" b="1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回傳位置資訊</a:t>
            </a:r>
            <a:endParaRPr lang="zh-CN" altLang="en-US" sz="2000" dirty="0">
              <a:solidFill>
                <a:srgbClr val="E7E6E6">
                  <a:lumMod val="25000"/>
                </a:srgb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  <a:cs typeface="+mn-ea"/>
              <a:sym typeface="+mn-lt"/>
            </a:endParaRPr>
          </a:p>
        </p:txBody>
      </p:sp>
      <p:sp>
        <p:nvSpPr>
          <p:cNvPr id="17" name="文本框 73"/>
          <p:cNvSpPr txBox="1"/>
          <p:nvPr/>
        </p:nvSpPr>
        <p:spPr>
          <a:xfrm>
            <a:off x="4297072" y="1795373"/>
            <a:ext cx="3243353" cy="712929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2000" b="1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透過</a:t>
            </a:r>
            <a:r>
              <a:rPr lang="en-US" altLang="zh-TW" sz="2000" b="1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geodesic</a:t>
            </a:r>
            <a:r>
              <a:rPr lang="zh-TW" altLang="en-US" sz="2000" b="1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計算與商家經緯度距離</a:t>
            </a:r>
            <a:endParaRPr lang="en-US" altLang="zh-TW" sz="2000" b="1" dirty="0" smtClean="0">
              <a:solidFill>
                <a:srgbClr val="E7E6E6">
                  <a:lumMod val="25000"/>
                </a:srgb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  <a:cs typeface="+mn-ea"/>
              <a:sym typeface="+mn-lt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61802" y="2737426"/>
            <a:ext cx="4759082" cy="2389253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61623" y="3136502"/>
            <a:ext cx="3988613" cy="1411042"/>
          </a:xfrm>
          <a:prstGeom prst="rect">
            <a:avLst/>
          </a:prstGeom>
        </p:spPr>
      </p:pic>
      <p:sp>
        <p:nvSpPr>
          <p:cNvPr id="15" name="文本框 73"/>
          <p:cNvSpPr txBox="1"/>
          <p:nvPr/>
        </p:nvSpPr>
        <p:spPr>
          <a:xfrm>
            <a:off x="8880464" y="1909429"/>
            <a:ext cx="3597583" cy="405152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2000" b="1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回傳附近商家距離及優惠訊息</a:t>
            </a:r>
            <a:endParaRPr lang="zh-CN" altLang="en-US" sz="2000" dirty="0">
              <a:solidFill>
                <a:srgbClr val="E7E6E6">
                  <a:lumMod val="25000"/>
                </a:srgb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  <a:cs typeface="+mn-ea"/>
              <a:sym typeface="+mn-lt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17"/>
          <a:stretch/>
        </p:blipFill>
        <p:spPr>
          <a:xfrm>
            <a:off x="740743" y="2061001"/>
            <a:ext cx="2669948" cy="4536914"/>
          </a:xfrm>
          <a:prstGeom prst="rect">
            <a:avLst/>
          </a:prstGeom>
        </p:spPr>
      </p:pic>
      <p:sp>
        <p:nvSpPr>
          <p:cNvPr id="18" name="向右箭號 17"/>
          <p:cNvSpPr/>
          <p:nvPr/>
        </p:nvSpPr>
        <p:spPr>
          <a:xfrm>
            <a:off x="3468621" y="3445979"/>
            <a:ext cx="385260" cy="792088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向右箭號 18"/>
          <p:cNvSpPr/>
          <p:nvPr/>
        </p:nvSpPr>
        <p:spPr>
          <a:xfrm>
            <a:off x="8286428" y="3445979"/>
            <a:ext cx="385260" cy="792088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文本框 73"/>
          <p:cNvSpPr txBox="1"/>
          <p:nvPr/>
        </p:nvSpPr>
        <p:spPr>
          <a:xfrm>
            <a:off x="372973" y="1012832"/>
            <a:ext cx="11817042" cy="405152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2000" b="1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流程</a:t>
            </a:r>
            <a:r>
              <a:rPr lang="en-US" altLang="zh-TW" sz="2000" b="1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:</a:t>
            </a:r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 </a:t>
            </a:r>
            <a:r>
              <a:rPr lang="en-US" altLang="zh-TW" sz="2000" dirty="0">
                <a:solidFill>
                  <a:schemeClr val="bg2">
                    <a:lumMod val="50000"/>
                  </a:scheme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1.</a:t>
            </a:r>
            <a:r>
              <a:rPr lang="zh-TW" altLang="en-US" sz="2000" dirty="0">
                <a:solidFill>
                  <a:schemeClr val="bg2">
                    <a:lumMod val="50000"/>
                  </a:scheme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爬取優惠商家地址並轉換成經緯度</a:t>
            </a:r>
            <a:r>
              <a:rPr lang="en-US" altLang="zh-TW" sz="2000" b="1" dirty="0" smtClean="0"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Wingdings" panose="05000000000000000000" pitchFamily="2" charset="2"/>
              </a:rPr>
              <a:t></a:t>
            </a:r>
            <a:r>
              <a:rPr lang="en-US" altLang="zh-TW" sz="2000" b="1" u="sng" dirty="0" smtClean="0"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Wingdings" panose="05000000000000000000" pitchFamily="2" charset="2"/>
              </a:rPr>
              <a:t>2.LINE</a:t>
            </a:r>
            <a:r>
              <a:rPr lang="zh-TW" altLang="en-US" sz="2000" b="1" u="sng" dirty="0" smtClean="0"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Wingdings" panose="05000000000000000000" pitchFamily="2" charset="2"/>
              </a:rPr>
              <a:t>回傳使用者位置，推薦附近商家</a:t>
            </a:r>
            <a:endParaRPr lang="zh-CN" altLang="en-US" sz="2000" b="1" u="sng" dirty="0">
              <a:latin typeface="方正正准黑简体" panose="02000000000000000000" pitchFamily="2" charset="-122"/>
              <a:ea typeface="方正正准黑简体" panose="02000000000000000000" pitchFamily="2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19707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6" name="資料圖表 75"/>
          <p:cNvGraphicFramePr/>
          <p:nvPr>
            <p:extLst/>
          </p:nvPr>
        </p:nvGraphicFramePr>
        <p:xfrm>
          <a:off x="92670" y="6718263"/>
          <a:ext cx="9937105" cy="4988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8" name="文本框 73"/>
          <p:cNvSpPr txBox="1"/>
          <p:nvPr/>
        </p:nvSpPr>
        <p:spPr>
          <a:xfrm>
            <a:off x="372973" y="375965"/>
            <a:ext cx="5192306" cy="589818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32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推薦模型</a:t>
            </a:r>
            <a:r>
              <a:rPr lang="en-US" altLang="zh-CN" sz="32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-</a:t>
            </a:r>
            <a:r>
              <a:rPr lang="zh-TW" altLang="en-US" sz="32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無卡推薦</a:t>
            </a:r>
            <a:endParaRPr lang="zh-CN" altLang="en-US" sz="3200" dirty="0">
              <a:solidFill>
                <a:srgbClr val="E7E6E6">
                  <a:lumMod val="25000"/>
                </a:srgb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  <a:cs typeface="+mn-ea"/>
              <a:sym typeface="+mn-lt"/>
            </a:endParaRPr>
          </a:p>
        </p:txBody>
      </p:sp>
      <p:sp>
        <p:nvSpPr>
          <p:cNvPr id="4" name="文本框 73"/>
          <p:cNvSpPr txBox="1"/>
          <p:nvPr/>
        </p:nvSpPr>
        <p:spPr>
          <a:xfrm>
            <a:off x="10965879" y="6780511"/>
            <a:ext cx="1800200" cy="374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報告人：黃郁豪</a:t>
            </a:r>
            <a:endParaRPr lang="zh-CN" altLang="en-US" dirty="0">
              <a:solidFill>
                <a:srgbClr val="E7E6E6">
                  <a:lumMod val="25000"/>
                </a:srgb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  <a:cs typeface="+mn-ea"/>
              <a:sym typeface="+mn-lt"/>
            </a:endParaRPr>
          </a:p>
        </p:txBody>
      </p:sp>
      <p:sp>
        <p:nvSpPr>
          <p:cNvPr id="5" name="文本框 73"/>
          <p:cNvSpPr txBox="1"/>
          <p:nvPr/>
        </p:nvSpPr>
        <p:spPr>
          <a:xfrm>
            <a:off x="372973" y="1103552"/>
            <a:ext cx="11817042" cy="405152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2000" b="1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流程</a:t>
            </a:r>
            <a:r>
              <a:rPr lang="en-US" altLang="zh-TW" sz="20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:</a:t>
            </a:r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 </a:t>
            </a:r>
            <a:r>
              <a:rPr lang="en-US" altLang="zh-TW" sz="2000" b="1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1.</a:t>
            </a:r>
            <a:r>
              <a:rPr lang="zh-TW" altLang="en-US" sz="2000" b="1" u="sng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找出民眾在意的信用卡行為</a:t>
            </a:r>
            <a:r>
              <a:rPr lang="en-US" altLang="zh-TW" sz="2000" dirty="0">
                <a:solidFill>
                  <a:schemeClr val="bg2">
                    <a:lumMod val="50000"/>
                  </a:scheme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Wingdings" panose="05000000000000000000" pitchFamily="2" charset="2"/>
              </a:rPr>
              <a:t>2.</a:t>
            </a:r>
            <a:r>
              <a:rPr lang="zh-TW" altLang="en-US" sz="2000" dirty="0">
                <a:solidFill>
                  <a:schemeClr val="bg2">
                    <a:lumMod val="50000"/>
                  </a:scheme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Wingdings" panose="05000000000000000000" pitchFamily="2" charset="2"/>
              </a:rPr>
              <a:t>計算信用卡行為分數</a:t>
            </a:r>
            <a:r>
              <a:rPr lang="en-US" altLang="zh-TW" sz="2000" dirty="0">
                <a:solidFill>
                  <a:schemeClr val="bg2">
                    <a:lumMod val="50000"/>
                  </a:scheme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Wingdings" panose="05000000000000000000" pitchFamily="2" charset="2"/>
              </a:rPr>
              <a:t>3.</a:t>
            </a:r>
            <a:r>
              <a:rPr lang="zh-TW" altLang="en-US" sz="2000" dirty="0">
                <a:solidFill>
                  <a:schemeClr val="bg2">
                    <a:lumMod val="50000"/>
                  </a:scheme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Wingdings" panose="05000000000000000000" pitchFamily="2" charset="2"/>
              </a:rPr>
              <a:t>民眾依行為分數個人化推薦信用卡</a:t>
            </a:r>
            <a:endParaRPr lang="zh-CN" altLang="en-US" sz="2000" dirty="0">
              <a:solidFill>
                <a:schemeClr val="bg2">
                  <a:lumMod val="50000"/>
                </a:scheme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  <a:cs typeface="+mn-ea"/>
              <a:sym typeface="+mn-lt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7"/>
          <a:srcRect t="15548" r="45701" b="25428"/>
          <a:stretch/>
        </p:blipFill>
        <p:spPr>
          <a:xfrm>
            <a:off x="2108895" y="2763909"/>
            <a:ext cx="3935592" cy="1409809"/>
          </a:xfrm>
          <a:prstGeom prst="rect">
            <a:avLst/>
          </a:prstGeom>
        </p:spPr>
      </p:pic>
      <p:sp>
        <p:nvSpPr>
          <p:cNvPr id="7" name="文本框 73"/>
          <p:cNvSpPr txBox="1"/>
          <p:nvPr/>
        </p:nvSpPr>
        <p:spPr>
          <a:xfrm>
            <a:off x="259855" y="2358757"/>
            <a:ext cx="1375882" cy="405152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en-US" altLang="zh-TW" sz="20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5</a:t>
            </a:r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萬篇文章</a:t>
            </a:r>
            <a:endParaRPr lang="en-US" altLang="zh-TW" sz="2000" dirty="0" smtClean="0">
              <a:solidFill>
                <a:srgbClr val="E7E6E6">
                  <a:lumMod val="25000"/>
                </a:srgb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  <a:cs typeface="+mn-ea"/>
              <a:sym typeface="+mn-lt"/>
            </a:endParaRPr>
          </a:p>
        </p:txBody>
      </p:sp>
      <p:sp>
        <p:nvSpPr>
          <p:cNvPr id="9" name="文本框 73"/>
          <p:cNvSpPr txBox="1"/>
          <p:nvPr/>
        </p:nvSpPr>
        <p:spPr>
          <a:xfrm>
            <a:off x="3333031" y="2358757"/>
            <a:ext cx="1816489" cy="405152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建立</a:t>
            </a:r>
            <a:r>
              <a:rPr lang="en-US" altLang="zh-TW" sz="20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LDA</a:t>
            </a:r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模型</a:t>
            </a:r>
            <a:endParaRPr lang="en-US" altLang="zh-TW" sz="2000" dirty="0" smtClean="0">
              <a:solidFill>
                <a:srgbClr val="E7E6E6">
                  <a:lumMod val="25000"/>
                </a:srgb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  <a:cs typeface="+mn-ea"/>
              <a:sym typeface="+mn-lt"/>
            </a:endParaRPr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 rotWithShape="1">
          <a:blip r:embed="rId7"/>
          <a:srcRect l="-1" t="76637" r="61201" b="-755"/>
          <a:stretch/>
        </p:blipFill>
        <p:spPr>
          <a:xfrm>
            <a:off x="6487718" y="2763909"/>
            <a:ext cx="2812177" cy="576064"/>
          </a:xfrm>
          <a:prstGeom prst="rect">
            <a:avLst/>
          </a:prstGeom>
        </p:spPr>
      </p:pic>
      <p:sp>
        <p:nvSpPr>
          <p:cNvPr id="12" name="文本框 73"/>
          <p:cNvSpPr txBox="1"/>
          <p:nvPr/>
        </p:nvSpPr>
        <p:spPr>
          <a:xfrm>
            <a:off x="6560483" y="2358757"/>
            <a:ext cx="4117364" cy="405152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從</a:t>
            </a:r>
            <a:r>
              <a:rPr lang="en-US" altLang="zh-TW" sz="20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5-10</a:t>
            </a:r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個</a:t>
            </a:r>
            <a:r>
              <a:rPr lang="en-US" altLang="zh-TW" sz="20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LDA</a:t>
            </a:r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分群找出</a:t>
            </a:r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各種行為主題</a:t>
            </a:r>
            <a:endParaRPr lang="en-US" altLang="zh-TW" sz="2000" dirty="0" smtClean="0">
              <a:solidFill>
                <a:srgbClr val="E7E6E6">
                  <a:lumMod val="25000"/>
                </a:srgb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  <a:cs typeface="+mn-ea"/>
              <a:sym typeface="+mn-lt"/>
            </a:endParaRPr>
          </a:p>
        </p:txBody>
      </p:sp>
      <p:sp>
        <p:nvSpPr>
          <p:cNvPr id="27" name="文本框 73"/>
          <p:cNvSpPr txBox="1"/>
          <p:nvPr/>
        </p:nvSpPr>
        <p:spPr>
          <a:xfrm>
            <a:off x="6675195" y="5803461"/>
            <a:ext cx="5298795" cy="405152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行為、銀行、信用卡</a:t>
            </a:r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混雜，</a:t>
            </a:r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無明確行為主題</a:t>
            </a:r>
            <a:endParaRPr lang="en-US" altLang="zh-TW" sz="2000" dirty="0" smtClean="0">
              <a:solidFill>
                <a:srgbClr val="E7E6E6">
                  <a:lumMod val="25000"/>
                </a:srgb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  <a:cs typeface="+mn-ea"/>
              <a:sym typeface="+mn-lt"/>
            </a:endParaRPr>
          </a:p>
        </p:txBody>
      </p:sp>
      <p:pic>
        <p:nvPicPr>
          <p:cNvPr id="14" name="圖片 13"/>
          <p:cNvPicPr>
            <a:picLocks noChangeAspect="1"/>
          </p:cNvPicPr>
          <p:nvPr/>
        </p:nvPicPr>
        <p:blipFill rotWithShape="1">
          <a:blip r:embed="rId8"/>
          <a:srcRect b="23686"/>
          <a:stretch/>
        </p:blipFill>
        <p:spPr>
          <a:xfrm>
            <a:off x="6487718" y="3240713"/>
            <a:ext cx="5054225" cy="2288520"/>
          </a:xfrm>
          <a:prstGeom prst="rect">
            <a:avLst/>
          </a:prstGeom>
        </p:spPr>
      </p:pic>
      <p:sp>
        <p:nvSpPr>
          <p:cNvPr id="15" name="乘號 14"/>
          <p:cNvSpPr/>
          <p:nvPr/>
        </p:nvSpPr>
        <p:spPr>
          <a:xfrm>
            <a:off x="8258746" y="4878016"/>
            <a:ext cx="1512168" cy="1008112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等腰三角形 15"/>
          <p:cNvSpPr/>
          <p:nvPr/>
        </p:nvSpPr>
        <p:spPr>
          <a:xfrm rot="5400000">
            <a:off x="1512840" y="3390179"/>
            <a:ext cx="864096" cy="288032"/>
          </a:xfrm>
          <a:prstGeom prst="triangl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等腰三角形 16"/>
          <p:cNvSpPr/>
          <p:nvPr/>
        </p:nvSpPr>
        <p:spPr>
          <a:xfrm rot="5400000">
            <a:off x="5911654" y="3390179"/>
            <a:ext cx="864096" cy="288032"/>
          </a:xfrm>
          <a:prstGeom prst="triangl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8" name="圖片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670" y="3024977"/>
            <a:ext cx="1658429" cy="1131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359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6" name="資料圖表 75"/>
          <p:cNvGraphicFramePr/>
          <p:nvPr>
            <p:extLst/>
          </p:nvPr>
        </p:nvGraphicFramePr>
        <p:xfrm>
          <a:off x="92670" y="6718263"/>
          <a:ext cx="9937105" cy="4988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8" name="文本框 73"/>
          <p:cNvSpPr txBox="1"/>
          <p:nvPr/>
        </p:nvSpPr>
        <p:spPr>
          <a:xfrm>
            <a:off x="372973" y="375965"/>
            <a:ext cx="5192306" cy="589818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32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推薦模型</a:t>
            </a:r>
            <a:r>
              <a:rPr lang="en-US" altLang="zh-CN" sz="32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-</a:t>
            </a:r>
            <a:r>
              <a:rPr lang="zh-TW" altLang="en-US" sz="32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無卡推薦</a:t>
            </a:r>
            <a:endParaRPr lang="zh-CN" altLang="en-US" sz="3200" dirty="0">
              <a:solidFill>
                <a:srgbClr val="E7E6E6">
                  <a:lumMod val="25000"/>
                </a:srgb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  <a:cs typeface="+mn-ea"/>
              <a:sym typeface="+mn-lt"/>
            </a:endParaRPr>
          </a:p>
        </p:txBody>
      </p:sp>
      <p:sp>
        <p:nvSpPr>
          <p:cNvPr id="4" name="文本框 73"/>
          <p:cNvSpPr txBox="1"/>
          <p:nvPr/>
        </p:nvSpPr>
        <p:spPr>
          <a:xfrm>
            <a:off x="10965879" y="6780511"/>
            <a:ext cx="1800200" cy="374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報告人：黃郁豪</a:t>
            </a:r>
            <a:endParaRPr lang="zh-CN" altLang="en-US" dirty="0">
              <a:solidFill>
                <a:srgbClr val="E7E6E6">
                  <a:lumMod val="25000"/>
                </a:srgb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  <a:cs typeface="+mn-ea"/>
              <a:sym typeface="+mn-lt"/>
            </a:endParaRPr>
          </a:p>
        </p:txBody>
      </p:sp>
      <p:sp>
        <p:nvSpPr>
          <p:cNvPr id="5" name="文本框 73"/>
          <p:cNvSpPr txBox="1"/>
          <p:nvPr/>
        </p:nvSpPr>
        <p:spPr>
          <a:xfrm>
            <a:off x="372973" y="1103552"/>
            <a:ext cx="11817042" cy="405152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2000" b="1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流程</a:t>
            </a:r>
            <a:r>
              <a:rPr lang="en-US" altLang="zh-TW" sz="2000" b="1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:</a:t>
            </a:r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 </a:t>
            </a:r>
            <a:r>
              <a:rPr lang="en-US" altLang="zh-TW" sz="2000" b="1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1.</a:t>
            </a:r>
            <a:r>
              <a:rPr lang="zh-TW" altLang="en-US" sz="2000" b="1" u="sng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找出民眾在意的信用卡行為</a:t>
            </a:r>
            <a:r>
              <a:rPr lang="en-US" altLang="zh-TW" sz="2000" dirty="0" smtClean="0">
                <a:solidFill>
                  <a:schemeClr val="bg2">
                    <a:lumMod val="50000"/>
                  </a:scheme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Wingdings" panose="05000000000000000000" pitchFamily="2" charset="2"/>
              </a:rPr>
              <a:t>2.</a:t>
            </a:r>
            <a:r>
              <a:rPr lang="zh-TW" altLang="en-US" sz="2000" dirty="0" smtClean="0">
                <a:solidFill>
                  <a:schemeClr val="bg2">
                    <a:lumMod val="50000"/>
                  </a:scheme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Wingdings" panose="05000000000000000000" pitchFamily="2" charset="2"/>
              </a:rPr>
              <a:t>計算信用卡行為分數</a:t>
            </a:r>
            <a:r>
              <a:rPr lang="en-US" altLang="zh-TW" sz="2000" dirty="0" smtClean="0">
                <a:solidFill>
                  <a:schemeClr val="bg2">
                    <a:lumMod val="50000"/>
                  </a:scheme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Wingdings" panose="05000000000000000000" pitchFamily="2" charset="2"/>
              </a:rPr>
              <a:t>3.</a:t>
            </a:r>
            <a:r>
              <a:rPr lang="zh-TW" altLang="en-US" sz="2000" dirty="0" smtClean="0">
                <a:solidFill>
                  <a:schemeClr val="bg2">
                    <a:lumMod val="50000"/>
                  </a:scheme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Wingdings" panose="05000000000000000000" pitchFamily="2" charset="2"/>
              </a:rPr>
              <a:t>民眾依行為分數個人化推薦信用卡</a:t>
            </a:r>
            <a:endParaRPr lang="zh-CN" altLang="en-US" sz="2000" dirty="0">
              <a:solidFill>
                <a:schemeClr val="bg2">
                  <a:lumMod val="50000"/>
                </a:scheme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  <a:cs typeface="+mn-ea"/>
              <a:sym typeface="+mn-lt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7"/>
          <a:srcRect t="15548" r="45701" b="25428"/>
          <a:stretch/>
        </p:blipFill>
        <p:spPr>
          <a:xfrm>
            <a:off x="2108895" y="3070612"/>
            <a:ext cx="3935592" cy="1409809"/>
          </a:xfrm>
          <a:prstGeom prst="rect">
            <a:avLst/>
          </a:prstGeom>
        </p:spPr>
      </p:pic>
      <p:sp>
        <p:nvSpPr>
          <p:cNvPr id="7" name="文本框 73"/>
          <p:cNvSpPr txBox="1"/>
          <p:nvPr/>
        </p:nvSpPr>
        <p:spPr>
          <a:xfrm>
            <a:off x="231934" y="2665460"/>
            <a:ext cx="1375882" cy="405152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en-US" altLang="zh-TW" sz="20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5</a:t>
            </a:r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萬篇文章</a:t>
            </a:r>
            <a:endParaRPr lang="en-US" altLang="zh-TW" sz="2000" dirty="0" smtClean="0">
              <a:solidFill>
                <a:srgbClr val="E7E6E6">
                  <a:lumMod val="25000"/>
                </a:srgb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  <a:cs typeface="+mn-ea"/>
              <a:sym typeface="+mn-lt"/>
            </a:endParaRPr>
          </a:p>
        </p:txBody>
      </p:sp>
      <p:sp>
        <p:nvSpPr>
          <p:cNvPr id="9" name="文本框 73"/>
          <p:cNvSpPr txBox="1"/>
          <p:nvPr/>
        </p:nvSpPr>
        <p:spPr>
          <a:xfrm>
            <a:off x="3333031" y="2665460"/>
            <a:ext cx="1816489" cy="405152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建立</a:t>
            </a:r>
            <a:r>
              <a:rPr lang="en-US" altLang="zh-TW" sz="20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LDA</a:t>
            </a:r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模型</a:t>
            </a:r>
            <a:endParaRPr lang="en-US" altLang="zh-TW" sz="2000" dirty="0" smtClean="0">
              <a:solidFill>
                <a:srgbClr val="E7E6E6">
                  <a:lumMod val="25000"/>
                </a:srgb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  <a:cs typeface="+mn-ea"/>
              <a:sym typeface="+mn-lt"/>
            </a:endParaRPr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 rotWithShape="1">
          <a:blip r:embed="rId7"/>
          <a:srcRect l="-1" t="76637" r="61201" b="-755"/>
          <a:stretch/>
        </p:blipFill>
        <p:spPr>
          <a:xfrm>
            <a:off x="6487718" y="3070612"/>
            <a:ext cx="2812177" cy="576064"/>
          </a:xfrm>
          <a:prstGeom prst="rect">
            <a:avLst/>
          </a:prstGeom>
        </p:spPr>
      </p:pic>
      <p:sp>
        <p:nvSpPr>
          <p:cNvPr id="12" name="文本框 73"/>
          <p:cNvSpPr txBox="1"/>
          <p:nvPr/>
        </p:nvSpPr>
        <p:spPr>
          <a:xfrm>
            <a:off x="6560483" y="2665460"/>
            <a:ext cx="3829331" cy="405152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整</a:t>
            </a:r>
            <a:r>
              <a:rPr lang="zh-TW" altLang="en-US" sz="2000" dirty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理</a:t>
            </a:r>
            <a:r>
              <a:rPr lang="en-US" altLang="zh-TW" sz="20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LDA</a:t>
            </a:r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各主題重要字詞</a:t>
            </a:r>
            <a:endParaRPr lang="en-US" altLang="zh-TW" sz="2000" dirty="0" smtClean="0">
              <a:solidFill>
                <a:srgbClr val="E7E6E6">
                  <a:lumMod val="25000"/>
                </a:srgb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  <a:cs typeface="+mn-ea"/>
              <a:sym typeface="+mn-lt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8"/>
          <a:srcRect b="35552"/>
          <a:stretch/>
        </p:blipFill>
        <p:spPr>
          <a:xfrm>
            <a:off x="6560484" y="3621810"/>
            <a:ext cx="5826778" cy="1074635"/>
          </a:xfrm>
          <a:prstGeom prst="rect">
            <a:avLst/>
          </a:prstGeom>
        </p:spPr>
      </p:pic>
      <p:sp>
        <p:nvSpPr>
          <p:cNvPr id="17" name="橢圓 16"/>
          <p:cNvSpPr/>
          <p:nvPr/>
        </p:nvSpPr>
        <p:spPr>
          <a:xfrm>
            <a:off x="10027945" y="3688333"/>
            <a:ext cx="505886" cy="26720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橢圓 18"/>
          <p:cNvSpPr/>
          <p:nvPr/>
        </p:nvSpPr>
        <p:spPr>
          <a:xfrm>
            <a:off x="8153524" y="4264397"/>
            <a:ext cx="330745" cy="25014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橢圓 21"/>
          <p:cNvSpPr/>
          <p:nvPr/>
        </p:nvSpPr>
        <p:spPr>
          <a:xfrm>
            <a:off x="9330835" y="3667504"/>
            <a:ext cx="409815" cy="28803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橢圓 22"/>
          <p:cNvSpPr/>
          <p:nvPr/>
        </p:nvSpPr>
        <p:spPr>
          <a:xfrm>
            <a:off x="7755227" y="3700766"/>
            <a:ext cx="409815" cy="21882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橢圓 23"/>
          <p:cNvSpPr/>
          <p:nvPr/>
        </p:nvSpPr>
        <p:spPr>
          <a:xfrm>
            <a:off x="7090696" y="3591353"/>
            <a:ext cx="409815" cy="21882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橢圓 24"/>
          <p:cNvSpPr/>
          <p:nvPr/>
        </p:nvSpPr>
        <p:spPr>
          <a:xfrm>
            <a:off x="9678341" y="4264397"/>
            <a:ext cx="330745" cy="25014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橢圓 25"/>
          <p:cNvSpPr/>
          <p:nvPr/>
        </p:nvSpPr>
        <p:spPr>
          <a:xfrm>
            <a:off x="10525083" y="4253504"/>
            <a:ext cx="330745" cy="25014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文本框 73"/>
          <p:cNvSpPr txBox="1"/>
          <p:nvPr/>
        </p:nvSpPr>
        <p:spPr>
          <a:xfrm>
            <a:off x="6167189" y="5553160"/>
            <a:ext cx="6094834" cy="712929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2000" b="1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現金回饋、網購、加油、旅遊機票飯店、超商、交通、卡活動</a:t>
            </a:r>
            <a:r>
              <a:rPr lang="en-US" altLang="zh-TW" sz="2000" b="1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(</a:t>
            </a:r>
            <a:r>
              <a:rPr lang="zh-TW" altLang="en-US" sz="2000" b="1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首刷禮</a:t>
            </a:r>
            <a:r>
              <a:rPr lang="en-US" altLang="zh-TW" sz="2000" b="1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)</a:t>
            </a:r>
            <a:r>
              <a:rPr lang="zh-TW" altLang="en-US" sz="2000" b="1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、行動支付、電影、繳稅、保險</a:t>
            </a:r>
            <a:endParaRPr lang="en-US" altLang="zh-TW" sz="2000" b="1" dirty="0" smtClean="0">
              <a:solidFill>
                <a:srgbClr val="E7E6E6">
                  <a:lumMod val="25000"/>
                </a:srgb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  <a:cs typeface="+mn-ea"/>
              <a:sym typeface="+mn-lt"/>
            </a:endParaRPr>
          </a:p>
        </p:txBody>
      </p:sp>
      <p:sp>
        <p:nvSpPr>
          <p:cNvPr id="28" name="文本框 73"/>
          <p:cNvSpPr txBox="1"/>
          <p:nvPr/>
        </p:nvSpPr>
        <p:spPr>
          <a:xfrm>
            <a:off x="6421905" y="5121112"/>
            <a:ext cx="5264054" cy="405152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algn="ctr" defTabSz="964278"/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分類整理</a:t>
            </a:r>
            <a:r>
              <a:rPr lang="en-US" altLang="zh-TW" sz="20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11</a:t>
            </a:r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類信用卡行為</a:t>
            </a:r>
            <a:endParaRPr lang="en-US" altLang="zh-TW" sz="2000" dirty="0" smtClean="0">
              <a:solidFill>
                <a:srgbClr val="E7E6E6">
                  <a:lumMod val="25000"/>
                </a:srgb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  <a:cs typeface="+mn-ea"/>
              <a:sym typeface="+mn-lt"/>
            </a:endParaRPr>
          </a:p>
        </p:txBody>
      </p:sp>
      <p:sp>
        <p:nvSpPr>
          <p:cNvPr id="29" name="等腰三角形 28"/>
          <p:cNvSpPr/>
          <p:nvPr/>
        </p:nvSpPr>
        <p:spPr>
          <a:xfrm rot="5400000">
            <a:off x="5909198" y="3732614"/>
            <a:ext cx="864096" cy="288032"/>
          </a:xfrm>
          <a:prstGeom prst="triangl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等腰三角形 29"/>
          <p:cNvSpPr/>
          <p:nvPr/>
        </p:nvSpPr>
        <p:spPr>
          <a:xfrm rot="5400000">
            <a:off x="1455232" y="3659229"/>
            <a:ext cx="864096" cy="288032"/>
          </a:xfrm>
          <a:prstGeom prst="triangl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1" name="圖片 3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993" y="3203625"/>
            <a:ext cx="1658429" cy="1131906"/>
          </a:xfrm>
          <a:prstGeom prst="rect">
            <a:avLst/>
          </a:prstGeom>
        </p:spPr>
      </p:pic>
      <p:sp>
        <p:nvSpPr>
          <p:cNvPr id="32" name="等腰三角形 31"/>
          <p:cNvSpPr/>
          <p:nvPr/>
        </p:nvSpPr>
        <p:spPr>
          <a:xfrm rot="10800000">
            <a:off x="8549206" y="4870150"/>
            <a:ext cx="864096" cy="288032"/>
          </a:xfrm>
          <a:prstGeom prst="triangl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11862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6" name="資料圖表 75"/>
          <p:cNvGraphicFramePr/>
          <p:nvPr>
            <p:extLst/>
          </p:nvPr>
        </p:nvGraphicFramePr>
        <p:xfrm>
          <a:off x="92670" y="6718263"/>
          <a:ext cx="9937105" cy="4988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8" name="文本框 73"/>
          <p:cNvSpPr txBox="1"/>
          <p:nvPr/>
        </p:nvSpPr>
        <p:spPr>
          <a:xfrm>
            <a:off x="372973" y="375965"/>
            <a:ext cx="5192306" cy="589818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32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推薦模型</a:t>
            </a:r>
            <a:r>
              <a:rPr lang="en-US" altLang="zh-CN" sz="32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-</a:t>
            </a:r>
            <a:r>
              <a:rPr lang="zh-TW" altLang="en-US" sz="32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無卡推薦</a:t>
            </a:r>
            <a:endParaRPr lang="zh-CN" altLang="en-US" sz="3200" dirty="0">
              <a:solidFill>
                <a:srgbClr val="E7E6E6">
                  <a:lumMod val="25000"/>
                </a:srgb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  <a:cs typeface="+mn-ea"/>
              <a:sym typeface="+mn-lt"/>
            </a:endParaRPr>
          </a:p>
        </p:txBody>
      </p:sp>
      <p:sp>
        <p:nvSpPr>
          <p:cNvPr id="4" name="文本框 73"/>
          <p:cNvSpPr txBox="1"/>
          <p:nvPr/>
        </p:nvSpPr>
        <p:spPr>
          <a:xfrm>
            <a:off x="10965879" y="6780511"/>
            <a:ext cx="1800200" cy="374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報告人：黃郁豪</a:t>
            </a:r>
            <a:endParaRPr lang="zh-CN" altLang="en-US" dirty="0">
              <a:solidFill>
                <a:srgbClr val="E7E6E6">
                  <a:lumMod val="25000"/>
                </a:srgb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  <a:cs typeface="+mn-ea"/>
              <a:sym typeface="+mn-lt"/>
            </a:endParaRPr>
          </a:p>
        </p:txBody>
      </p:sp>
      <p:sp>
        <p:nvSpPr>
          <p:cNvPr id="5" name="文本框 73"/>
          <p:cNvSpPr txBox="1"/>
          <p:nvPr/>
        </p:nvSpPr>
        <p:spPr>
          <a:xfrm>
            <a:off x="372973" y="1103552"/>
            <a:ext cx="11817042" cy="405152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2000" b="1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流程</a:t>
            </a:r>
            <a:r>
              <a:rPr lang="en-US" altLang="zh-TW" sz="2000" b="1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:</a:t>
            </a:r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 </a:t>
            </a:r>
            <a:r>
              <a:rPr lang="en-US" altLang="zh-TW" sz="2000" dirty="0" smtClean="0">
                <a:solidFill>
                  <a:schemeClr val="bg2">
                    <a:lumMod val="50000"/>
                  </a:scheme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1.</a:t>
            </a:r>
            <a:r>
              <a:rPr lang="zh-TW" altLang="en-US" sz="2000" dirty="0" smtClean="0">
                <a:solidFill>
                  <a:schemeClr val="bg2">
                    <a:lumMod val="50000"/>
                  </a:scheme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找出民眾在意的信用卡行為</a:t>
            </a:r>
            <a:r>
              <a:rPr lang="en-US" altLang="zh-TW" sz="2000" dirty="0" smtClean="0">
                <a:solidFill>
                  <a:schemeClr val="bg2">
                    <a:lumMod val="50000"/>
                  </a:scheme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Wingdings" panose="05000000000000000000" pitchFamily="2" charset="2"/>
              </a:rPr>
              <a:t></a:t>
            </a:r>
            <a:r>
              <a:rPr lang="en-US" altLang="zh-TW" sz="2000" b="1" u="sng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Wingdings" panose="05000000000000000000" pitchFamily="2" charset="2"/>
              </a:rPr>
              <a:t>2.</a:t>
            </a:r>
            <a:r>
              <a:rPr lang="zh-TW" altLang="en-US" sz="2000" b="1" u="sng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Wingdings" panose="05000000000000000000" pitchFamily="2" charset="2"/>
              </a:rPr>
              <a:t>計算信用卡行為分數</a:t>
            </a:r>
            <a:r>
              <a:rPr lang="en-US" altLang="zh-TW" sz="20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Wingdings" panose="05000000000000000000" pitchFamily="2" charset="2"/>
              </a:rPr>
              <a:t></a:t>
            </a:r>
            <a:r>
              <a:rPr lang="en-US" altLang="zh-TW" sz="2000" dirty="0" smtClean="0">
                <a:solidFill>
                  <a:schemeClr val="bg2">
                    <a:lumMod val="50000"/>
                  </a:scheme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Wingdings" panose="05000000000000000000" pitchFamily="2" charset="2"/>
              </a:rPr>
              <a:t>3.</a:t>
            </a:r>
            <a:r>
              <a:rPr lang="zh-TW" altLang="en-US" sz="2000" dirty="0" smtClean="0">
                <a:solidFill>
                  <a:schemeClr val="bg2">
                    <a:lumMod val="50000"/>
                  </a:scheme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Wingdings" panose="05000000000000000000" pitchFamily="2" charset="2"/>
              </a:rPr>
              <a:t>民眾依行為分數個人化推薦信用卡</a:t>
            </a:r>
            <a:endParaRPr lang="zh-CN" altLang="en-US" sz="2000" dirty="0">
              <a:solidFill>
                <a:schemeClr val="bg2">
                  <a:lumMod val="50000"/>
                </a:scheme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  <a:cs typeface="+mn-ea"/>
              <a:sym typeface="+mn-lt"/>
            </a:endParaRPr>
          </a:p>
        </p:txBody>
      </p:sp>
      <p:sp>
        <p:nvSpPr>
          <p:cNvPr id="7" name="文本框 73"/>
          <p:cNvSpPr txBox="1"/>
          <p:nvPr/>
        </p:nvSpPr>
        <p:spPr>
          <a:xfrm>
            <a:off x="524719" y="2410202"/>
            <a:ext cx="2148202" cy="102070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2000" dirty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從</a:t>
            </a:r>
            <a:r>
              <a:rPr lang="en-US" altLang="zh-TW" sz="20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5</a:t>
            </a:r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萬</a:t>
            </a:r>
            <a:r>
              <a:rPr lang="zh-TW" altLang="en-US" sz="2000" dirty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篇</a:t>
            </a:r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文章中替</a:t>
            </a:r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信用卡貼標行為</a:t>
            </a:r>
            <a:endParaRPr lang="en-US" altLang="zh-TW" sz="2000" dirty="0">
              <a:solidFill>
                <a:srgbClr val="E7E6E6">
                  <a:lumMod val="25000"/>
                </a:srgb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  <a:cs typeface="+mn-ea"/>
              <a:sym typeface="+mn-lt"/>
            </a:endParaRPr>
          </a:p>
          <a:p>
            <a:pPr defTabSz="964278"/>
            <a:endParaRPr lang="en-US" altLang="zh-TW" sz="2000" dirty="0" smtClean="0">
              <a:solidFill>
                <a:srgbClr val="E7E6E6">
                  <a:lumMod val="25000"/>
                </a:srgb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  <a:cs typeface="+mn-ea"/>
              <a:sym typeface="+mn-lt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573" y="3078572"/>
            <a:ext cx="2871412" cy="1536918"/>
          </a:xfrm>
          <a:prstGeom prst="rect">
            <a:avLst/>
          </a:prstGeom>
        </p:spPr>
      </p:pic>
      <p:sp>
        <p:nvSpPr>
          <p:cNvPr id="30" name="文本框 73"/>
          <p:cNvSpPr txBox="1"/>
          <p:nvPr/>
        </p:nvSpPr>
        <p:spPr>
          <a:xfrm>
            <a:off x="4623267" y="2431158"/>
            <a:ext cx="1977564" cy="405152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信用卡行為貼標</a:t>
            </a:r>
            <a:endParaRPr lang="en-US" altLang="zh-TW" sz="2000" dirty="0" smtClean="0">
              <a:solidFill>
                <a:srgbClr val="E7E6E6">
                  <a:lumMod val="25000"/>
                </a:srgb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  <a:cs typeface="+mn-ea"/>
              <a:sym typeface="+mn-lt"/>
            </a:endParaRPr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76029" y="3138027"/>
            <a:ext cx="4374704" cy="1418008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73753" y="2836310"/>
            <a:ext cx="4874390" cy="1827361"/>
          </a:xfrm>
          <a:prstGeom prst="rect">
            <a:avLst/>
          </a:prstGeom>
        </p:spPr>
      </p:pic>
      <p:sp>
        <p:nvSpPr>
          <p:cNvPr id="32" name="文本框 73"/>
          <p:cNvSpPr txBox="1"/>
          <p:nvPr/>
        </p:nvSpPr>
        <p:spPr>
          <a:xfrm>
            <a:off x="9322165" y="2431158"/>
            <a:ext cx="2479497" cy="405152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計算信用卡行為分數</a:t>
            </a:r>
            <a:endParaRPr lang="en-US" altLang="zh-TW" sz="2000" dirty="0" smtClean="0">
              <a:solidFill>
                <a:srgbClr val="E7E6E6">
                  <a:lumMod val="25000"/>
                </a:srgb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  <a:cs typeface="+mn-ea"/>
              <a:sym typeface="+mn-lt"/>
            </a:endParaRPr>
          </a:p>
        </p:txBody>
      </p:sp>
      <p:sp>
        <p:nvSpPr>
          <p:cNvPr id="15" name="等腰三角形 14"/>
          <p:cNvSpPr/>
          <p:nvPr/>
        </p:nvSpPr>
        <p:spPr>
          <a:xfrm rot="5400000">
            <a:off x="2660811" y="3667011"/>
            <a:ext cx="864096" cy="288032"/>
          </a:xfrm>
          <a:prstGeom prst="triangl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等腰三角形 15"/>
          <p:cNvSpPr/>
          <p:nvPr/>
        </p:nvSpPr>
        <p:spPr>
          <a:xfrm rot="5400000">
            <a:off x="7362701" y="3738052"/>
            <a:ext cx="864096" cy="288032"/>
          </a:xfrm>
          <a:prstGeom prst="triangl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55667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6" name="資料圖表 75"/>
          <p:cNvGraphicFramePr/>
          <p:nvPr>
            <p:extLst/>
          </p:nvPr>
        </p:nvGraphicFramePr>
        <p:xfrm>
          <a:off x="92670" y="6718263"/>
          <a:ext cx="9937105" cy="4988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8" name="文本框 73"/>
          <p:cNvSpPr txBox="1"/>
          <p:nvPr/>
        </p:nvSpPr>
        <p:spPr>
          <a:xfrm>
            <a:off x="372973" y="375965"/>
            <a:ext cx="5192306" cy="589818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32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推薦模型</a:t>
            </a:r>
            <a:r>
              <a:rPr lang="en-US" altLang="zh-CN" sz="32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-</a:t>
            </a:r>
            <a:r>
              <a:rPr lang="zh-TW" altLang="en-US" sz="32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無卡推薦</a:t>
            </a:r>
            <a:endParaRPr lang="zh-CN" altLang="en-US" sz="3200" dirty="0">
              <a:solidFill>
                <a:srgbClr val="E7E6E6">
                  <a:lumMod val="25000"/>
                </a:srgb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  <a:cs typeface="+mn-ea"/>
              <a:sym typeface="+mn-lt"/>
            </a:endParaRPr>
          </a:p>
        </p:txBody>
      </p:sp>
      <p:sp>
        <p:nvSpPr>
          <p:cNvPr id="4" name="文本框 73"/>
          <p:cNvSpPr txBox="1"/>
          <p:nvPr/>
        </p:nvSpPr>
        <p:spPr>
          <a:xfrm>
            <a:off x="10965879" y="6780511"/>
            <a:ext cx="1800200" cy="374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報告人：黃郁豪</a:t>
            </a:r>
            <a:endParaRPr lang="zh-CN" altLang="en-US" dirty="0">
              <a:solidFill>
                <a:srgbClr val="E7E6E6">
                  <a:lumMod val="25000"/>
                </a:srgb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  <a:cs typeface="+mn-ea"/>
              <a:sym typeface="+mn-lt"/>
            </a:endParaRPr>
          </a:p>
        </p:txBody>
      </p:sp>
      <p:sp>
        <p:nvSpPr>
          <p:cNvPr id="5" name="文本框 73"/>
          <p:cNvSpPr txBox="1"/>
          <p:nvPr/>
        </p:nvSpPr>
        <p:spPr>
          <a:xfrm>
            <a:off x="372973" y="1103552"/>
            <a:ext cx="11817042" cy="405152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2000" b="1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流程</a:t>
            </a:r>
            <a:r>
              <a:rPr lang="en-US" altLang="zh-TW" sz="2000" b="1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:</a:t>
            </a:r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 </a:t>
            </a:r>
            <a:r>
              <a:rPr lang="en-US" altLang="zh-TW" sz="2000" dirty="0" smtClean="0">
                <a:solidFill>
                  <a:schemeClr val="bg2">
                    <a:lumMod val="50000"/>
                  </a:scheme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1.</a:t>
            </a:r>
            <a:r>
              <a:rPr lang="zh-TW" altLang="en-US" sz="2000" dirty="0" smtClean="0">
                <a:solidFill>
                  <a:schemeClr val="bg2">
                    <a:lumMod val="50000"/>
                  </a:scheme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找出民眾在意的信用卡行為</a:t>
            </a:r>
            <a:r>
              <a:rPr lang="en-US" altLang="zh-TW" sz="2000" dirty="0" smtClean="0">
                <a:solidFill>
                  <a:schemeClr val="bg2">
                    <a:lumMod val="50000"/>
                  </a:scheme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Wingdings" panose="05000000000000000000" pitchFamily="2" charset="2"/>
              </a:rPr>
              <a:t>2.</a:t>
            </a:r>
            <a:r>
              <a:rPr lang="zh-TW" altLang="en-US" sz="2000" dirty="0" smtClean="0">
                <a:solidFill>
                  <a:schemeClr val="bg2">
                    <a:lumMod val="50000"/>
                  </a:scheme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Wingdings" panose="05000000000000000000" pitchFamily="2" charset="2"/>
              </a:rPr>
              <a:t>計算信用卡行為分數</a:t>
            </a:r>
            <a:r>
              <a:rPr lang="en-US" altLang="zh-TW" sz="2000" dirty="0" smtClean="0">
                <a:solidFill>
                  <a:schemeClr val="bg2">
                    <a:lumMod val="50000"/>
                  </a:scheme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Wingdings" panose="05000000000000000000" pitchFamily="2" charset="2"/>
              </a:rPr>
              <a:t></a:t>
            </a:r>
            <a:r>
              <a:rPr lang="en-US" altLang="zh-TW" sz="2000" b="1" u="sng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Wingdings" panose="05000000000000000000" pitchFamily="2" charset="2"/>
              </a:rPr>
              <a:t>3.</a:t>
            </a:r>
            <a:r>
              <a:rPr lang="zh-TW" altLang="en-US" sz="2000" b="1" u="sng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Wingdings" panose="05000000000000000000" pitchFamily="2" charset="2"/>
              </a:rPr>
              <a:t>依輸入行為分數個人化推薦信用卡</a:t>
            </a:r>
            <a:endParaRPr lang="zh-CN" altLang="en-US" sz="2000" b="1" u="sng" dirty="0">
              <a:solidFill>
                <a:srgbClr val="E7E6E6">
                  <a:lumMod val="25000"/>
                </a:srgb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  <a:cs typeface="+mn-ea"/>
              <a:sym typeface="+mn-lt"/>
            </a:endParaRPr>
          </a:p>
        </p:txBody>
      </p:sp>
      <p:sp>
        <p:nvSpPr>
          <p:cNvPr id="7" name="文本框 73"/>
          <p:cNvSpPr txBox="1"/>
          <p:nvPr/>
        </p:nvSpPr>
        <p:spPr>
          <a:xfrm>
            <a:off x="524718" y="1888133"/>
            <a:ext cx="2542037" cy="712929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使用者輸入</a:t>
            </a:r>
            <a:endParaRPr lang="en-US" altLang="zh-TW" sz="2000" dirty="0" smtClean="0">
              <a:solidFill>
                <a:srgbClr val="E7E6E6">
                  <a:lumMod val="25000"/>
                </a:srgb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  <a:cs typeface="+mn-ea"/>
              <a:sym typeface="+mn-lt"/>
            </a:endParaRPr>
          </a:p>
          <a:p>
            <a:pPr defTabSz="964278"/>
            <a:r>
              <a:rPr lang="en-US" altLang="zh-TW" sz="20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11</a:t>
            </a:r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項行為分數</a:t>
            </a:r>
            <a:r>
              <a:rPr lang="en-US" altLang="zh-TW" sz="20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0~5</a:t>
            </a:r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分</a:t>
            </a:r>
            <a:endParaRPr lang="en-US" altLang="zh-TW" sz="2000" dirty="0" smtClean="0">
              <a:solidFill>
                <a:srgbClr val="E7E6E6">
                  <a:lumMod val="25000"/>
                </a:srgb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  <a:cs typeface="+mn-ea"/>
              <a:sym typeface="+mn-lt"/>
            </a:endParaRPr>
          </a:p>
        </p:txBody>
      </p:sp>
      <p:sp>
        <p:nvSpPr>
          <p:cNvPr id="30" name="文本框 73"/>
          <p:cNvSpPr txBox="1"/>
          <p:nvPr/>
        </p:nvSpPr>
        <p:spPr>
          <a:xfrm>
            <a:off x="4260562" y="1909089"/>
            <a:ext cx="2849121" cy="712929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使用者結果與信用卡行為比對</a:t>
            </a:r>
            <a:r>
              <a:rPr lang="en-US" altLang="zh-TW" sz="20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COSINE</a:t>
            </a:r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相似度</a:t>
            </a:r>
            <a:endParaRPr lang="en-US" altLang="zh-TW" sz="2000" dirty="0" smtClean="0">
              <a:solidFill>
                <a:srgbClr val="E7E6E6">
                  <a:lumMod val="25000"/>
                </a:srgb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  <a:cs typeface="+mn-ea"/>
              <a:sym typeface="+mn-lt"/>
            </a:endParaRPr>
          </a:p>
        </p:txBody>
      </p:sp>
      <p:sp>
        <p:nvSpPr>
          <p:cNvPr id="32" name="文本框 73"/>
          <p:cNvSpPr txBox="1"/>
          <p:nvPr/>
        </p:nvSpPr>
        <p:spPr>
          <a:xfrm>
            <a:off x="8782105" y="2042021"/>
            <a:ext cx="3083874" cy="405152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推薦相似度最高的信用卡</a:t>
            </a:r>
            <a:endParaRPr lang="en-US" altLang="zh-TW" sz="2000" dirty="0" smtClean="0">
              <a:solidFill>
                <a:srgbClr val="E7E6E6">
                  <a:lumMod val="25000"/>
                </a:srgb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  <a:cs typeface="+mn-ea"/>
              <a:sym typeface="+mn-lt"/>
            </a:endParaRPr>
          </a:p>
        </p:txBody>
      </p:sp>
      <p:grpSp>
        <p:nvGrpSpPr>
          <p:cNvPr id="9" name="群組 8"/>
          <p:cNvGrpSpPr/>
          <p:nvPr/>
        </p:nvGrpSpPr>
        <p:grpSpPr>
          <a:xfrm>
            <a:off x="118675" y="2622018"/>
            <a:ext cx="3072013" cy="1929671"/>
            <a:chOff x="333026" y="2631244"/>
            <a:chExt cx="4411402" cy="2554620"/>
          </a:xfrm>
        </p:grpSpPr>
        <p:pic>
          <p:nvPicPr>
            <p:cNvPr id="8" name="圖片 7"/>
            <p:cNvPicPr>
              <a:picLocks noChangeAspect="1"/>
            </p:cNvPicPr>
            <p:nvPr/>
          </p:nvPicPr>
          <p:blipFill rotWithShape="1">
            <a:blip r:embed="rId7"/>
            <a:srcRect r="76467"/>
            <a:stretch/>
          </p:blipFill>
          <p:spPr>
            <a:xfrm>
              <a:off x="333026" y="2633734"/>
              <a:ext cx="1487837" cy="2552130"/>
            </a:xfrm>
            <a:prstGeom prst="rect">
              <a:avLst/>
            </a:prstGeom>
          </p:spPr>
        </p:pic>
        <p:pic>
          <p:nvPicPr>
            <p:cNvPr id="17" name="圖片 16"/>
            <p:cNvPicPr>
              <a:picLocks noChangeAspect="1"/>
            </p:cNvPicPr>
            <p:nvPr/>
          </p:nvPicPr>
          <p:blipFill rotWithShape="1">
            <a:blip r:embed="rId7"/>
            <a:srcRect l="28689" r="57644"/>
            <a:stretch/>
          </p:blipFill>
          <p:spPr>
            <a:xfrm>
              <a:off x="1828174" y="2631244"/>
              <a:ext cx="864096" cy="2552130"/>
            </a:xfrm>
            <a:prstGeom prst="rect">
              <a:avLst/>
            </a:prstGeom>
          </p:spPr>
        </p:pic>
        <p:pic>
          <p:nvPicPr>
            <p:cNvPr id="18" name="圖片 17"/>
            <p:cNvPicPr>
              <a:picLocks noChangeAspect="1"/>
            </p:cNvPicPr>
            <p:nvPr/>
          </p:nvPicPr>
          <p:blipFill rotWithShape="1">
            <a:blip r:embed="rId7"/>
            <a:srcRect l="57379" r="20981"/>
            <a:stretch/>
          </p:blipFill>
          <p:spPr>
            <a:xfrm>
              <a:off x="2680232" y="2631244"/>
              <a:ext cx="1368151" cy="2552130"/>
            </a:xfrm>
            <a:prstGeom prst="rect">
              <a:avLst/>
            </a:prstGeom>
          </p:spPr>
        </p:pic>
        <p:pic>
          <p:nvPicPr>
            <p:cNvPr id="19" name="圖片 18"/>
            <p:cNvPicPr>
              <a:picLocks noChangeAspect="1"/>
            </p:cNvPicPr>
            <p:nvPr/>
          </p:nvPicPr>
          <p:blipFill rotWithShape="1">
            <a:blip r:embed="rId7"/>
            <a:srcRect l="87039" r="-1845"/>
            <a:stretch/>
          </p:blipFill>
          <p:spPr>
            <a:xfrm>
              <a:off x="3808324" y="2631244"/>
              <a:ext cx="936104" cy="2552130"/>
            </a:xfrm>
            <a:prstGeom prst="rect">
              <a:avLst/>
            </a:prstGeom>
          </p:spPr>
        </p:pic>
      </p:grpSp>
      <p:pic>
        <p:nvPicPr>
          <p:cNvPr id="11" name="圖片 10"/>
          <p:cNvPicPr>
            <a:picLocks noChangeAspect="1"/>
          </p:cNvPicPr>
          <p:nvPr/>
        </p:nvPicPr>
        <p:blipFill rotWithShape="1">
          <a:blip r:embed="rId8"/>
          <a:srcRect l="1" t="84089" r="70059" b="-717"/>
          <a:stretch/>
        </p:blipFill>
        <p:spPr>
          <a:xfrm>
            <a:off x="5936206" y="3385543"/>
            <a:ext cx="2149353" cy="302790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224065" y="6536169"/>
            <a:ext cx="2005534" cy="24434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等腰三角形 19"/>
          <p:cNvSpPr/>
          <p:nvPr/>
        </p:nvSpPr>
        <p:spPr>
          <a:xfrm rot="5400000">
            <a:off x="3004600" y="3531262"/>
            <a:ext cx="864096" cy="288032"/>
          </a:xfrm>
          <a:prstGeom prst="triangl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等腰三角形 20"/>
          <p:cNvSpPr/>
          <p:nvPr/>
        </p:nvSpPr>
        <p:spPr>
          <a:xfrm rot="5400000">
            <a:off x="7951537" y="3531262"/>
            <a:ext cx="864096" cy="288032"/>
          </a:xfrm>
          <a:prstGeom prst="triangl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2" name="圖片 2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44926" y="4181826"/>
            <a:ext cx="4182559" cy="1568000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50694" y="2891994"/>
            <a:ext cx="3975993" cy="351236"/>
          </a:xfrm>
          <a:prstGeom prst="rect">
            <a:avLst/>
          </a:prstGeom>
        </p:spPr>
      </p:pic>
      <p:sp>
        <p:nvSpPr>
          <p:cNvPr id="6" name="上-下雙向箭號 5"/>
          <p:cNvSpPr/>
          <p:nvPr/>
        </p:nvSpPr>
        <p:spPr>
          <a:xfrm>
            <a:off x="5685121" y="3278082"/>
            <a:ext cx="384213" cy="594905"/>
          </a:xfrm>
          <a:prstGeom prst="upDownArrow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文本框 73"/>
          <p:cNvSpPr txBox="1"/>
          <p:nvPr/>
        </p:nvSpPr>
        <p:spPr>
          <a:xfrm>
            <a:off x="5196218" y="3870892"/>
            <a:ext cx="1977564" cy="343597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16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信用卡</a:t>
            </a:r>
            <a:r>
              <a:rPr lang="zh-TW" altLang="en-US" sz="16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行為分數</a:t>
            </a:r>
            <a:endParaRPr lang="en-US" altLang="zh-TW" sz="1600" dirty="0" smtClean="0">
              <a:solidFill>
                <a:srgbClr val="E7E6E6">
                  <a:lumMod val="25000"/>
                </a:srgb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  <a:cs typeface="+mn-ea"/>
              <a:sym typeface="+mn-lt"/>
            </a:endParaRPr>
          </a:p>
        </p:txBody>
      </p:sp>
      <p:sp>
        <p:nvSpPr>
          <p:cNvPr id="26" name="文本框 73"/>
          <p:cNvSpPr txBox="1"/>
          <p:nvPr/>
        </p:nvSpPr>
        <p:spPr>
          <a:xfrm>
            <a:off x="5196218" y="2602530"/>
            <a:ext cx="1977564" cy="343597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16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使用</a:t>
            </a:r>
            <a:r>
              <a:rPr lang="zh-TW" altLang="en-US" sz="1600" dirty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者</a:t>
            </a:r>
            <a:r>
              <a:rPr lang="zh-TW" altLang="en-US" sz="16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行為分數</a:t>
            </a:r>
            <a:endParaRPr lang="en-US" altLang="zh-TW" sz="1600" dirty="0" smtClean="0">
              <a:solidFill>
                <a:srgbClr val="E7E6E6">
                  <a:lumMod val="25000"/>
                </a:srgb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  <a:cs typeface="+mn-ea"/>
              <a:sym typeface="+mn-lt"/>
            </a:endParaRPr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761942" y="2660776"/>
            <a:ext cx="3124200" cy="230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272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6" name="資料圖表 75"/>
          <p:cNvGraphicFramePr/>
          <p:nvPr>
            <p:extLst/>
          </p:nvPr>
        </p:nvGraphicFramePr>
        <p:xfrm>
          <a:off x="92670" y="6718263"/>
          <a:ext cx="9937105" cy="4988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8" name="文本框 73"/>
          <p:cNvSpPr txBox="1"/>
          <p:nvPr/>
        </p:nvSpPr>
        <p:spPr>
          <a:xfrm>
            <a:off x="372973" y="375965"/>
            <a:ext cx="5192306" cy="589818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32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推薦模型</a:t>
            </a:r>
            <a:r>
              <a:rPr lang="en-US" altLang="zh-CN" sz="32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-</a:t>
            </a:r>
            <a:r>
              <a:rPr lang="zh-TW" altLang="en-US" sz="3200" dirty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有卡推薦模型</a:t>
            </a:r>
            <a:endParaRPr lang="zh-CN" altLang="en-US" sz="3200" dirty="0">
              <a:solidFill>
                <a:srgbClr val="E7E6E6">
                  <a:lumMod val="25000"/>
                </a:srgb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  <a:cs typeface="+mn-ea"/>
              <a:sym typeface="+mn-lt"/>
            </a:endParaRPr>
          </a:p>
        </p:txBody>
      </p:sp>
      <p:sp>
        <p:nvSpPr>
          <p:cNvPr id="4" name="文本框 73"/>
          <p:cNvSpPr txBox="1"/>
          <p:nvPr/>
        </p:nvSpPr>
        <p:spPr>
          <a:xfrm>
            <a:off x="10965879" y="6780511"/>
            <a:ext cx="1800200" cy="374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報告人：黃郁豪</a:t>
            </a:r>
            <a:endParaRPr lang="zh-CN" altLang="en-US" dirty="0">
              <a:solidFill>
                <a:srgbClr val="E7E6E6">
                  <a:lumMod val="25000"/>
                </a:srgb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  <a:cs typeface="+mn-ea"/>
              <a:sym typeface="+mn-lt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982" b="8185"/>
          <a:stretch/>
        </p:blipFill>
        <p:spPr>
          <a:xfrm>
            <a:off x="956767" y="2248173"/>
            <a:ext cx="5148486" cy="3462772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02" b="9181"/>
          <a:stretch/>
        </p:blipFill>
        <p:spPr>
          <a:xfrm>
            <a:off x="7437487" y="1888331"/>
            <a:ext cx="2716134" cy="4182455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812751" y="3979559"/>
            <a:ext cx="1944216" cy="1869014"/>
          </a:xfrm>
          <a:prstGeom prst="rect">
            <a:avLst/>
          </a:prstGeom>
          <a:noFill/>
          <a:ln w="38100">
            <a:solidFill>
              <a:srgbClr val="F84E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向右箭號 20"/>
          <p:cNvSpPr/>
          <p:nvPr/>
        </p:nvSpPr>
        <p:spPr>
          <a:xfrm>
            <a:off x="6595215" y="3583514"/>
            <a:ext cx="352310" cy="792088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矩形 21"/>
          <p:cNvSpPr/>
          <p:nvPr/>
        </p:nvSpPr>
        <p:spPr>
          <a:xfrm>
            <a:off x="7823446" y="5347711"/>
            <a:ext cx="1944216" cy="356846"/>
          </a:xfrm>
          <a:prstGeom prst="rect">
            <a:avLst/>
          </a:prstGeom>
          <a:noFill/>
          <a:ln w="38100">
            <a:solidFill>
              <a:srgbClr val="F84E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本框 73"/>
          <p:cNvSpPr txBox="1"/>
          <p:nvPr/>
        </p:nvSpPr>
        <p:spPr>
          <a:xfrm>
            <a:off x="373845" y="1064950"/>
            <a:ext cx="11817042" cy="405152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目標使用者</a:t>
            </a:r>
            <a:r>
              <a:rPr lang="en-US" altLang="zh-TW" sz="20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:</a:t>
            </a:r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針對已持有信用卡族群</a:t>
            </a:r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，根據已持有卡推薦個人化信用卡</a:t>
            </a:r>
            <a:endParaRPr lang="en-US" altLang="zh-TW" sz="2000" dirty="0" smtClean="0">
              <a:solidFill>
                <a:srgbClr val="E7E6E6">
                  <a:lumMod val="25000"/>
                </a:srgb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20717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6" name="資料圖表 75"/>
          <p:cNvGraphicFramePr/>
          <p:nvPr>
            <p:extLst/>
          </p:nvPr>
        </p:nvGraphicFramePr>
        <p:xfrm>
          <a:off x="92670" y="6718263"/>
          <a:ext cx="9937105" cy="4988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8" name="文本框 73"/>
          <p:cNvSpPr txBox="1"/>
          <p:nvPr/>
        </p:nvSpPr>
        <p:spPr>
          <a:xfrm>
            <a:off x="372973" y="375965"/>
            <a:ext cx="5192306" cy="589818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32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推薦模型</a:t>
            </a:r>
            <a:r>
              <a:rPr lang="en-US" altLang="zh-CN" sz="32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-</a:t>
            </a:r>
            <a:r>
              <a:rPr lang="zh-TW" altLang="en-US" sz="3200" dirty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有</a:t>
            </a:r>
            <a:r>
              <a:rPr lang="zh-TW" altLang="en-US" sz="32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卡推薦模型</a:t>
            </a:r>
            <a:endParaRPr lang="zh-CN" altLang="en-US" sz="3200" dirty="0">
              <a:solidFill>
                <a:srgbClr val="E7E6E6">
                  <a:lumMod val="25000"/>
                </a:srgb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  <a:cs typeface="+mn-ea"/>
              <a:sym typeface="+mn-lt"/>
            </a:endParaRPr>
          </a:p>
        </p:txBody>
      </p:sp>
      <p:sp>
        <p:nvSpPr>
          <p:cNvPr id="4" name="文本框 73"/>
          <p:cNvSpPr txBox="1"/>
          <p:nvPr/>
        </p:nvSpPr>
        <p:spPr>
          <a:xfrm>
            <a:off x="10965879" y="6780511"/>
            <a:ext cx="1800200" cy="374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報告人：黃郁豪</a:t>
            </a:r>
            <a:endParaRPr lang="zh-CN" altLang="en-US" dirty="0">
              <a:solidFill>
                <a:srgbClr val="E7E6E6">
                  <a:lumMod val="25000"/>
                </a:srgb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  <a:cs typeface="+mn-ea"/>
              <a:sym typeface="+mn-lt"/>
            </a:endParaRPr>
          </a:p>
        </p:txBody>
      </p:sp>
      <p:sp>
        <p:nvSpPr>
          <p:cNvPr id="6" name="文本框 73"/>
          <p:cNvSpPr txBox="1"/>
          <p:nvPr/>
        </p:nvSpPr>
        <p:spPr>
          <a:xfrm>
            <a:off x="373845" y="1518371"/>
            <a:ext cx="12255980" cy="405152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2000" b="1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流程</a:t>
            </a:r>
            <a:r>
              <a:rPr lang="en-US" altLang="zh-TW" sz="2000" b="1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:</a:t>
            </a:r>
            <a:r>
              <a:rPr lang="zh-TW" altLang="en-US" sz="2000" b="1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 </a:t>
            </a:r>
            <a:r>
              <a:rPr lang="en-US" altLang="zh-TW" sz="2000" b="1" u="sng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1.PTT</a:t>
            </a:r>
            <a:r>
              <a:rPr lang="zh-TW" altLang="en-US" sz="2000" b="1" u="sng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文章資料</a:t>
            </a:r>
            <a:r>
              <a:rPr lang="en-US" altLang="zh-TW" sz="2000" b="1" u="sng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Wingdings" panose="05000000000000000000" pitchFamily="2" charset="2"/>
              </a:rPr>
              <a:t></a:t>
            </a:r>
            <a:r>
              <a:rPr lang="en-US" altLang="zh-TW" sz="2000" b="1" u="sng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Wingdings" panose="05000000000000000000" pitchFamily="2" charset="2"/>
              </a:rPr>
              <a:t>2.</a:t>
            </a:r>
            <a:r>
              <a:rPr lang="zh-TW" altLang="en-US" sz="2000" b="1" u="sng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Wingdings" panose="05000000000000000000" pitchFamily="2" charset="2"/>
              </a:rPr>
              <a:t>比較協同過濾及</a:t>
            </a:r>
            <a:r>
              <a:rPr lang="en-US" altLang="zh-TW" sz="2000" b="1" u="sng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Wingdings" panose="05000000000000000000" pitchFamily="2" charset="2"/>
              </a:rPr>
              <a:t>SVD</a:t>
            </a:r>
            <a:r>
              <a:rPr lang="zh-TW" altLang="en-US" sz="2000" b="1" u="sng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Wingdings" panose="05000000000000000000" pitchFamily="2" charset="2"/>
              </a:rPr>
              <a:t>三種</a:t>
            </a:r>
            <a:r>
              <a:rPr lang="zh-TW" altLang="en-US" sz="2000" b="1" u="sng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Wingdings" panose="05000000000000000000" pitchFamily="2" charset="2"/>
              </a:rPr>
              <a:t>模型</a:t>
            </a:r>
            <a:r>
              <a:rPr lang="en-US" altLang="zh-TW" sz="2000" b="1" u="sng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Wingdings" panose="05000000000000000000" pitchFamily="2" charset="2"/>
              </a:rPr>
              <a:t>3.</a:t>
            </a:r>
            <a:r>
              <a:rPr lang="zh-TW" altLang="en-US" sz="2000" b="1" u="sng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Wingdings" panose="05000000000000000000" pitchFamily="2" charset="2"/>
              </a:rPr>
              <a:t>選擇協同過濾</a:t>
            </a:r>
            <a:r>
              <a:rPr lang="en-US" altLang="zh-TW" sz="2000" b="1" u="sng" dirty="0" err="1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Wingdings" panose="05000000000000000000" pitchFamily="2" charset="2"/>
              </a:rPr>
              <a:t>item_based</a:t>
            </a:r>
            <a:r>
              <a:rPr lang="zh-TW" altLang="en-US" sz="2000" b="1" u="sng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Wingdings" panose="05000000000000000000" pitchFamily="2" charset="2"/>
              </a:rPr>
              <a:t>推薦模型</a:t>
            </a:r>
            <a:endParaRPr lang="zh-CN" altLang="en-US" sz="2000" b="1" u="sng" dirty="0">
              <a:solidFill>
                <a:schemeClr val="bg2">
                  <a:lumMod val="50000"/>
                </a:scheme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  <a:cs typeface="+mn-ea"/>
              <a:sym typeface="+mn-lt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7"/>
          <a:srcRect r="22000"/>
          <a:stretch/>
        </p:blipFill>
        <p:spPr>
          <a:xfrm>
            <a:off x="243180" y="3519401"/>
            <a:ext cx="2808313" cy="1342276"/>
          </a:xfrm>
          <a:prstGeom prst="rect">
            <a:avLst/>
          </a:prstGeom>
        </p:spPr>
      </p:pic>
      <p:sp>
        <p:nvSpPr>
          <p:cNvPr id="8" name="文本框 73"/>
          <p:cNvSpPr txBox="1"/>
          <p:nvPr/>
        </p:nvSpPr>
        <p:spPr>
          <a:xfrm>
            <a:off x="403078" y="3139375"/>
            <a:ext cx="2592288" cy="374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algn="ctr" defTabSz="964278"/>
            <a:r>
              <a:rPr lang="en-US" altLang="zh-TW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1</a:t>
            </a:r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萬人</a:t>
            </a:r>
            <a:r>
              <a:rPr lang="en-US" altLang="zh-TW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x180</a:t>
            </a:r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張信用卡</a:t>
            </a:r>
            <a:endParaRPr lang="en-US" altLang="zh-TW" dirty="0" smtClean="0">
              <a:solidFill>
                <a:srgbClr val="E7E6E6">
                  <a:lumMod val="25000"/>
                </a:srgb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  <a:cs typeface="+mn-ea"/>
              <a:sym typeface="+mn-lt"/>
            </a:endParaRPr>
          </a:p>
        </p:txBody>
      </p:sp>
      <p:sp>
        <p:nvSpPr>
          <p:cNvPr id="9" name="向右箭號 8"/>
          <p:cNvSpPr/>
          <p:nvPr/>
        </p:nvSpPr>
        <p:spPr>
          <a:xfrm>
            <a:off x="3056918" y="3760341"/>
            <a:ext cx="385260" cy="792088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本框 73"/>
          <p:cNvSpPr txBox="1"/>
          <p:nvPr/>
        </p:nvSpPr>
        <p:spPr>
          <a:xfrm>
            <a:off x="3032906" y="2714738"/>
            <a:ext cx="1907710" cy="651374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algn="ctr" defTabSz="964278"/>
            <a:r>
              <a:rPr lang="en-US" altLang="zh-TW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(1)</a:t>
            </a:r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協同過濾</a:t>
            </a:r>
            <a:r>
              <a:rPr lang="en-US" altLang="zh-TW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-</a:t>
            </a:r>
          </a:p>
          <a:p>
            <a:pPr algn="ctr" defTabSz="964278"/>
            <a:r>
              <a:rPr lang="en-US" altLang="zh-TW" dirty="0" err="1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user_based</a:t>
            </a:r>
            <a:endParaRPr lang="en-US" altLang="zh-TW" dirty="0" smtClean="0">
              <a:solidFill>
                <a:srgbClr val="E7E6E6">
                  <a:lumMod val="25000"/>
                </a:srgb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  <a:cs typeface="+mn-ea"/>
              <a:sym typeface="+mn-lt"/>
            </a:endParaRPr>
          </a:p>
        </p:txBody>
      </p:sp>
      <p:sp>
        <p:nvSpPr>
          <p:cNvPr id="11" name="文本框 73"/>
          <p:cNvSpPr txBox="1"/>
          <p:nvPr/>
        </p:nvSpPr>
        <p:spPr>
          <a:xfrm>
            <a:off x="5061222" y="2714738"/>
            <a:ext cx="1871015" cy="651374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algn="ctr" defTabSz="964278"/>
            <a:r>
              <a:rPr lang="en-US" altLang="zh-TW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(2)</a:t>
            </a:r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協同過濾</a:t>
            </a:r>
            <a:r>
              <a:rPr lang="en-US" altLang="zh-TW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-</a:t>
            </a:r>
          </a:p>
          <a:p>
            <a:pPr algn="ctr" defTabSz="964278"/>
            <a:r>
              <a:rPr lang="en-US" altLang="zh-TW" dirty="0" err="1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item_based</a:t>
            </a:r>
            <a:endParaRPr lang="en-US" altLang="zh-TW" dirty="0" smtClean="0">
              <a:solidFill>
                <a:srgbClr val="E7E6E6">
                  <a:lumMod val="25000"/>
                </a:srgb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  <a:cs typeface="+mn-ea"/>
              <a:sym typeface="+mn-lt"/>
            </a:endParaRPr>
          </a:p>
        </p:txBody>
      </p:sp>
      <p:sp>
        <p:nvSpPr>
          <p:cNvPr id="12" name="文本框 73"/>
          <p:cNvSpPr txBox="1"/>
          <p:nvPr/>
        </p:nvSpPr>
        <p:spPr>
          <a:xfrm>
            <a:off x="4038406" y="4858851"/>
            <a:ext cx="2184230" cy="374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algn="ctr" defTabSz="964278"/>
            <a:r>
              <a:rPr lang="en-US" altLang="zh-TW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(3)SVD</a:t>
            </a:r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矩陣分解</a:t>
            </a:r>
            <a:endParaRPr lang="en-US" altLang="zh-TW" dirty="0" smtClean="0">
              <a:solidFill>
                <a:srgbClr val="E7E6E6">
                  <a:lumMod val="25000"/>
                </a:srgb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  <a:cs typeface="+mn-ea"/>
              <a:sym typeface="+mn-lt"/>
            </a:endParaRPr>
          </a:p>
        </p:txBody>
      </p:sp>
      <p:sp>
        <p:nvSpPr>
          <p:cNvPr id="18" name="向右箭號 17"/>
          <p:cNvSpPr/>
          <p:nvPr/>
        </p:nvSpPr>
        <p:spPr>
          <a:xfrm>
            <a:off x="7086396" y="3904357"/>
            <a:ext cx="352310" cy="792088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14" name="表格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1112269"/>
              </p:ext>
            </p:extLst>
          </p:nvPr>
        </p:nvGraphicFramePr>
        <p:xfrm>
          <a:off x="7740869" y="2860969"/>
          <a:ext cx="4500180" cy="2291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00060">
                  <a:extLst>
                    <a:ext uri="{9D8B030D-6E8A-4147-A177-3AD203B41FA5}">
                      <a16:colId xmlns:a16="http://schemas.microsoft.com/office/drawing/2014/main" val="2643819939"/>
                    </a:ext>
                  </a:extLst>
                </a:gridCol>
                <a:gridCol w="1500060">
                  <a:extLst>
                    <a:ext uri="{9D8B030D-6E8A-4147-A177-3AD203B41FA5}">
                      <a16:colId xmlns:a16="http://schemas.microsoft.com/office/drawing/2014/main" val="2080684587"/>
                    </a:ext>
                  </a:extLst>
                </a:gridCol>
                <a:gridCol w="1500060">
                  <a:extLst>
                    <a:ext uri="{9D8B030D-6E8A-4147-A177-3AD203B41FA5}">
                      <a16:colId xmlns:a16="http://schemas.microsoft.com/office/drawing/2014/main" val="489910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err="1" smtClean="0"/>
                        <a:t>TopN</a:t>
                      </a:r>
                      <a:r>
                        <a:rPr lang="zh-TW" altLang="en-US" dirty="0" smtClean="0"/>
                        <a:t>準確度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</a:t>
                      </a:r>
                      <a:r>
                        <a:rPr lang="zh-TW" altLang="en-US" dirty="0" smtClean="0"/>
                        <a:t>萬人</a:t>
                      </a:r>
                      <a:r>
                        <a:rPr lang="en-US" altLang="zh-TW" dirty="0" smtClean="0"/>
                        <a:t/>
                      </a:r>
                      <a:br>
                        <a:rPr lang="en-US" altLang="zh-TW" dirty="0" smtClean="0"/>
                      </a:br>
                      <a:r>
                        <a:rPr lang="zh-TW" altLang="en-US" dirty="0" smtClean="0"/>
                        <a:t>計算時間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37712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 smtClean="0">
                          <a:solidFill>
                            <a:srgbClr val="E7E6E6">
                              <a:lumMod val="25000"/>
                            </a:srgbClr>
                          </a:solidFill>
                          <a:latin typeface="方正正准黑简体" panose="02000000000000000000" pitchFamily="2" charset="-122"/>
                          <a:ea typeface="方正正准黑简体" panose="02000000000000000000" pitchFamily="2" charset="-122"/>
                          <a:cs typeface="+mn-ea"/>
                          <a:sym typeface="+mn-lt"/>
                        </a:rPr>
                        <a:t>協同過濾</a:t>
                      </a:r>
                      <a:r>
                        <a:rPr lang="en-US" altLang="zh-TW" dirty="0" smtClean="0">
                          <a:solidFill>
                            <a:srgbClr val="E7E6E6">
                              <a:lumMod val="25000"/>
                            </a:srgbClr>
                          </a:solidFill>
                          <a:latin typeface="方正正准黑简体" panose="02000000000000000000" pitchFamily="2" charset="-122"/>
                          <a:ea typeface="方正正准黑简体" panose="02000000000000000000" pitchFamily="2" charset="-122"/>
                          <a:cs typeface="+mn-ea"/>
                          <a:sym typeface="+mn-lt"/>
                        </a:rPr>
                        <a:t>-</a:t>
                      </a:r>
                      <a:r>
                        <a:rPr lang="en-US" altLang="zh-TW" dirty="0" err="1" smtClean="0">
                          <a:solidFill>
                            <a:srgbClr val="E7E6E6">
                              <a:lumMod val="25000"/>
                            </a:srgbClr>
                          </a:solidFill>
                          <a:latin typeface="方正正准黑简体" panose="02000000000000000000" pitchFamily="2" charset="-122"/>
                          <a:ea typeface="方正正准黑简体" panose="02000000000000000000" pitchFamily="2" charset="-122"/>
                          <a:cs typeface="+mn-ea"/>
                          <a:sym typeface="+mn-lt"/>
                        </a:rPr>
                        <a:t>user_based</a:t>
                      </a:r>
                      <a:endParaRPr lang="en-US" altLang="zh-TW" dirty="0" smtClean="0">
                        <a:solidFill>
                          <a:srgbClr val="E7E6E6">
                            <a:lumMod val="25000"/>
                          </a:srgbClr>
                        </a:solidFill>
                        <a:latin typeface="方正正准黑简体" panose="02000000000000000000" pitchFamily="2" charset="-122"/>
                        <a:ea typeface="方正正准黑简体" panose="02000000000000000000" pitchFamily="2" charset="-122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3.3%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14.5</a:t>
                      </a:r>
                      <a:r>
                        <a:rPr lang="zh-TW" altLang="en-US" dirty="0" smtClean="0"/>
                        <a:t>秒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75932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dirty="0" smtClean="0">
                          <a:solidFill>
                            <a:srgbClr val="E7E6E6">
                              <a:lumMod val="25000"/>
                            </a:srgbClr>
                          </a:solidFill>
                          <a:latin typeface="方正正准黑简体" panose="02000000000000000000" pitchFamily="2" charset="-122"/>
                          <a:ea typeface="方正正准黑简体" panose="02000000000000000000" pitchFamily="2" charset="-122"/>
                          <a:cs typeface="+mn-ea"/>
                          <a:sym typeface="+mn-lt"/>
                        </a:rPr>
                        <a:t>協同過濾</a:t>
                      </a:r>
                      <a:r>
                        <a:rPr lang="en-US" altLang="zh-TW" dirty="0" smtClean="0">
                          <a:solidFill>
                            <a:srgbClr val="E7E6E6">
                              <a:lumMod val="25000"/>
                            </a:srgbClr>
                          </a:solidFill>
                          <a:latin typeface="方正正准黑简体" panose="02000000000000000000" pitchFamily="2" charset="-122"/>
                          <a:ea typeface="方正正准黑简体" panose="02000000000000000000" pitchFamily="2" charset="-122"/>
                          <a:cs typeface="+mn-ea"/>
                          <a:sym typeface="+mn-lt"/>
                        </a:rPr>
                        <a:t>-</a:t>
                      </a:r>
                      <a:r>
                        <a:rPr lang="en-US" altLang="zh-TW" dirty="0" err="1" smtClean="0">
                          <a:solidFill>
                            <a:srgbClr val="E7E6E6">
                              <a:lumMod val="25000"/>
                            </a:srgbClr>
                          </a:solidFill>
                          <a:latin typeface="方正正准黑简体" panose="02000000000000000000" pitchFamily="2" charset="-122"/>
                          <a:ea typeface="方正正准黑简体" panose="02000000000000000000" pitchFamily="2" charset="-122"/>
                          <a:cs typeface="+mn-ea"/>
                          <a:sym typeface="+mn-lt"/>
                        </a:rPr>
                        <a:t>item_based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>
                          <a:solidFill>
                            <a:srgbClr val="FF0000"/>
                          </a:solidFill>
                        </a:rPr>
                        <a:t>10.8%</a:t>
                      </a:r>
                      <a:endParaRPr lang="zh-TW" altLang="en-US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>
                          <a:solidFill>
                            <a:srgbClr val="FF0000"/>
                          </a:solidFill>
                        </a:rPr>
                        <a:t>12.7</a:t>
                      </a:r>
                      <a:r>
                        <a:rPr lang="zh-TW" altLang="en-US" dirty="0" smtClean="0">
                          <a:solidFill>
                            <a:srgbClr val="FF0000"/>
                          </a:solidFill>
                        </a:rPr>
                        <a:t>秒</a:t>
                      </a:r>
                      <a:endParaRPr lang="zh-TW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37923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>
                          <a:solidFill>
                            <a:srgbClr val="E7E6E6">
                              <a:lumMod val="25000"/>
                            </a:srgbClr>
                          </a:solidFill>
                          <a:latin typeface="方正正准黑简体" panose="02000000000000000000" pitchFamily="2" charset="-122"/>
                          <a:ea typeface="方正正准黑简体" panose="02000000000000000000" pitchFamily="2" charset="-122"/>
                          <a:cs typeface="+mn-ea"/>
                          <a:sym typeface="+mn-lt"/>
                        </a:rPr>
                        <a:t>SVD</a:t>
                      </a:r>
                      <a:r>
                        <a:rPr lang="zh-TW" altLang="en-US" dirty="0" smtClean="0">
                          <a:solidFill>
                            <a:srgbClr val="E7E6E6">
                              <a:lumMod val="25000"/>
                            </a:srgbClr>
                          </a:solidFill>
                          <a:latin typeface="方正正准黑简体" panose="02000000000000000000" pitchFamily="2" charset="-122"/>
                          <a:ea typeface="方正正准黑简体" panose="02000000000000000000" pitchFamily="2" charset="-122"/>
                          <a:cs typeface="+mn-ea"/>
                          <a:sym typeface="+mn-lt"/>
                        </a:rPr>
                        <a:t>矩陣分解</a:t>
                      </a:r>
                      <a:endParaRPr lang="en-US" altLang="zh-TW" dirty="0" smtClean="0">
                        <a:solidFill>
                          <a:srgbClr val="E7E6E6">
                            <a:lumMod val="25000"/>
                          </a:srgbClr>
                        </a:solidFill>
                        <a:latin typeface="方正正准黑简体" panose="02000000000000000000" pitchFamily="2" charset="-122"/>
                        <a:ea typeface="方正正准黑简体" panose="02000000000000000000" pitchFamily="2" charset="-122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10.1%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28</a:t>
                      </a:r>
                      <a:r>
                        <a:rPr lang="zh-TW" altLang="en-US" dirty="0" smtClean="0"/>
                        <a:t>秒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1876150"/>
                  </a:ext>
                </a:extLst>
              </a:tr>
            </a:tbl>
          </a:graphicData>
        </a:graphic>
      </p:graphicFrame>
      <p:sp>
        <p:nvSpPr>
          <p:cNvPr id="20" name="文本框 73"/>
          <p:cNvSpPr txBox="1"/>
          <p:nvPr/>
        </p:nvSpPr>
        <p:spPr>
          <a:xfrm>
            <a:off x="8341369" y="2145468"/>
            <a:ext cx="3566850" cy="651374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algn="ctr" defTabSz="964278"/>
            <a:r>
              <a:rPr lang="zh-TW" altLang="en-US" b="1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推薦模型比較</a:t>
            </a:r>
            <a:endParaRPr lang="en-US" altLang="zh-TW" b="1" dirty="0" smtClean="0">
              <a:solidFill>
                <a:srgbClr val="E7E6E6">
                  <a:lumMod val="25000"/>
                </a:srgb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  <a:cs typeface="+mn-ea"/>
              <a:sym typeface="+mn-lt"/>
            </a:endParaRPr>
          </a:p>
          <a:p>
            <a:pPr algn="ctr" defTabSz="964278"/>
            <a:r>
              <a:rPr lang="en-US" altLang="zh-TW" dirty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80%</a:t>
            </a:r>
            <a:r>
              <a:rPr lang="zh-TW" altLang="en-US" dirty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訓練</a:t>
            </a:r>
            <a:r>
              <a:rPr lang="en-US" altLang="zh-TW" dirty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20%</a:t>
            </a:r>
            <a:r>
              <a:rPr lang="zh-TW" altLang="en-US" dirty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測試</a:t>
            </a:r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資料</a:t>
            </a:r>
            <a:endParaRPr lang="en-US" altLang="zh-TW" dirty="0">
              <a:solidFill>
                <a:srgbClr val="E7E6E6">
                  <a:lumMod val="25000"/>
                </a:srgb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  <a:cs typeface="+mn-ea"/>
              <a:sym typeface="+mn-lt"/>
            </a:endParaRPr>
          </a:p>
        </p:txBody>
      </p:sp>
      <p:pic>
        <p:nvPicPr>
          <p:cNvPr id="1032" name="Picture 8" descr="「collaborative filtering user based」的圖片搜尋結果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78" b="5901"/>
          <a:stretch/>
        </p:blipFill>
        <p:spPr bwMode="auto">
          <a:xfrm>
            <a:off x="5410481" y="3514899"/>
            <a:ext cx="1208487" cy="1221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8" descr="「collaborative filtering user based」的圖片搜尋結果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322" b="10312"/>
          <a:stretch/>
        </p:blipFill>
        <p:spPr bwMode="auto">
          <a:xfrm>
            <a:off x="3502610" y="3483278"/>
            <a:ext cx="1215169" cy="1285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「推薦系統 matrix factorization SVD」的圖片搜尋結果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887"/>
          <a:stretch/>
        </p:blipFill>
        <p:spPr bwMode="auto">
          <a:xfrm>
            <a:off x="3382762" y="5290250"/>
            <a:ext cx="3372618" cy="990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文本框 73"/>
          <p:cNvSpPr txBox="1"/>
          <p:nvPr/>
        </p:nvSpPr>
        <p:spPr>
          <a:xfrm>
            <a:off x="469108" y="2283968"/>
            <a:ext cx="2540311" cy="374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algn="ctr" defTabSz="964278"/>
            <a:r>
              <a:rPr lang="zh-TW" altLang="en-US" b="1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訓練模型</a:t>
            </a:r>
            <a:r>
              <a:rPr lang="zh-TW" altLang="en-US" b="1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資料矩陣</a:t>
            </a:r>
            <a:endParaRPr lang="en-US" altLang="zh-TW" b="1" dirty="0" smtClean="0">
              <a:solidFill>
                <a:srgbClr val="E7E6E6">
                  <a:lumMod val="25000"/>
                </a:srgb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  <a:cs typeface="+mn-ea"/>
              <a:sym typeface="+mn-lt"/>
            </a:endParaRPr>
          </a:p>
        </p:txBody>
      </p:sp>
      <p:sp>
        <p:nvSpPr>
          <p:cNvPr id="29" name="文本框 73"/>
          <p:cNvSpPr txBox="1"/>
          <p:nvPr/>
        </p:nvSpPr>
        <p:spPr>
          <a:xfrm>
            <a:off x="3667388" y="2283968"/>
            <a:ext cx="2592288" cy="374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algn="ctr" defTabSz="964278"/>
            <a:r>
              <a:rPr lang="zh-TW" altLang="en-US" b="1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三種推薦模型</a:t>
            </a:r>
            <a:endParaRPr lang="en-US" altLang="zh-TW" b="1" dirty="0" smtClean="0">
              <a:solidFill>
                <a:srgbClr val="E7E6E6">
                  <a:lumMod val="25000"/>
                </a:srgb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  <a:cs typeface="+mn-ea"/>
              <a:sym typeface="+mn-lt"/>
            </a:endParaRPr>
          </a:p>
        </p:txBody>
      </p:sp>
      <p:pic>
        <p:nvPicPr>
          <p:cNvPr id="3" name="Picture 2" descr="「勝」的圖片搜尋結果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0" b="89957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8219" y="4102110"/>
            <a:ext cx="721606" cy="750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9467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6" name="資料圖表 75"/>
          <p:cNvGraphicFramePr/>
          <p:nvPr>
            <p:extLst/>
          </p:nvPr>
        </p:nvGraphicFramePr>
        <p:xfrm>
          <a:off x="92670" y="6718263"/>
          <a:ext cx="9937105" cy="4988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8" name="文本框 73"/>
          <p:cNvSpPr txBox="1"/>
          <p:nvPr/>
        </p:nvSpPr>
        <p:spPr>
          <a:xfrm>
            <a:off x="372972" y="375965"/>
            <a:ext cx="7450473" cy="589818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32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推薦模型</a:t>
            </a:r>
            <a:r>
              <a:rPr lang="en-US" altLang="zh-CN" sz="32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-</a:t>
            </a:r>
            <a:r>
              <a:rPr lang="zh-TW" altLang="en-US" sz="3200" dirty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依</a:t>
            </a:r>
            <a:r>
              <a:rPr lang="en-US" altLang="zh-TW" sz="3200" dirty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GPS</a:t>
            </a:r>
            <a:r>
              <a:rPr lang="zh-TW" altLang="en-US" sz="3200" dirty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軌跡推薦信用卡</a:t>
            </a:r>
            <a:endParaRPr lang="zh-CN" altLang="en-US" sz="3200" dirty="0">
              <a:solidFill>
                <a:srgbClr val="E7E6E6">
                  <a:lumMod val="25000"/>
                </a:srgb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  <a:cs typeface="+mn-ea"/>
              <a:sym typeface="+mn-lt"/>
            </a:endParaRPr>
          </a:p>
        </p:txBody>
      </p:sp>
      <p:sp>
        <p:nvSpPr>
          <p:cNvPr id="4" name="文本框 73"/>
          <p:cNvSpPr txBox="1"/>
          <p:nvPr/>
        </p:nvSpPr>
        <p:spPr>
          <a:xfrm>
            <a:off x="10965879" y="6780511"/>
            <a:ext cx="1800200" cy="374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報告人：黃郁豪</a:t>
            </a:r>
            <a:endParaRPr lang="zh-CN" altLang="en-US" dirty="0">
              <a:solidFill>
                <a:srgbClr val="E7E6E6">
                  <a:lumMod val="25000"/>
                </a:srgb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  <a:cs typeface="+mn-ea"/>
              <a:sym typeface="+mn-lt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982" b="8185"/>
          <a:stretch/>
        </p:blipFill>
        <p:spPr>
          <a:xfrm>
            <a:off x="2972991" y="2385037"/>
            <a:ext cx="5148486" cy="3462772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6429375" y="4264397"/>
            <a:ext cx="1692102" cy="1583412"/>
          </a:xfrm>
          <a:prstGeom prst="rect">
            <a:avLst/>
          </a:prstGeom>
          <a:noFill/>
          <a:ln w="38100">
            <a:solidFill>
              <a:srgbClr val="F84E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本框 73"/>
          <p:cNvSpPr txBox="1"/>
          <p:nvPr/>
        </p:nvSpPr>
        <p:spPr>
          <a:xfrm>
            <a:off x="367440" y="971997"/>
            <a:ext cx="11817042" cy="712929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2000" b="1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動機</a:t>
            </a:r>
            <a:r>
              <a:rPr lang="en-US" altLang="zh-TW" sz="2000" b="1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:</a:t>
            </a:r>
            <a:r>
              <a:rPr lang="zh-TW" altLang="en-US" sz="2000" b="1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民</a:t>
            </a:r>
            <a:r>
              <a:rPr lang="zh-TW" altLang="en-US" sz="2000" b="1" dirty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眾</a:t>
            </a:r>
            <a:r>
              <a:rPr lang="zh-TW" altLang="en-US" sz="2000" b="1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消費行為會依行為軌跡不同</a:t>
            </a:r>
            <a:r>
              <a:rPr lang="zh-TW" altLang="en-US" sz="2000" b="1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，適合不同的</a:t>
            </a:r>
            <a:r>
              <a:rPr lang="zh-TW" altLang="en-US" sz="2000" b="1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信用卡</a:t>
            </a:r>
            <a:endParaRPr lang="en-US" altLang="zh-TW" sz="2000" b="1" dirty="0" smtClean="0">
              <a:solidFill>
                <a:srgbClr val="E7E6E6">
                  <a:lumMod val="25000"/>
                </a:srgb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  <a:cs typeface="+mn-ea"/>
              <a:sym typeface="+mn-lt"/>
            </a:endParaRPr>
          </a:p>
          <a:p>
            <a:pPr defTabSz="964278"/>
            <a:r>
              <a:rPr lang="zh-TW" altLang="en-US" sz="2000" b="1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目標使用者</a:t>
            </a:r>
            <a:r>
              <a:rPr lang="en-US" altLang="zh-TW" sz="2000" b="1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:</a:t>
            </a:r>
            <a:r>
              <a:rPr lang="zh-TW" altLang="en-US" sz="2000" b="1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收</a:t>
            </a:r>
            <a:r>
              <a:rPr lang="zh-TW" altLang="en-US" sz="2000" b="1" dirty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集</a:t>
            </a:r>
            <a:r>
              <a:rPr lang="en-US" altLang="zh-TW" sz="2000" b="1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GPS</a:t>
            </a:r>
            <a:r>
              <a:rPr lang="zh-TW" altLang="en-US" sz="2000" b="1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軌跡之行動廣告業者</a:t>
            </a:r>
            <a:r>
              <a:rPr lang="zh-TW" altLang="en-US" sz="2000" b="1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以投</a:t>
            </a:r>
            <a:r>
              <a:rPr lang="zh-TW" altLang="en-US" sz="2000" b="1" dirty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放</a:t>
            </a:r>
            <a:r>
              <a:rPr lang="zh-TW" altLang="en-US" sz="2000" b="1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信用卡廣告</a:t>
            </a:r>
            <a:endParaRPr lang="en-US" altLang="zh-TW" sz="2000" dirty="0" smtClean="0">
              <a:solidFill>
                <a:srgbClr val="E7E6E6">
                  <a:lumMod val="25000"/>
                </a:srgb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541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6" name="資料圖表 75"/>
          <p:cNvGraphicFramePr/>
          <p:nvPr>
            <p:extLst/>
          </p:nvPr>
        </p:nvGraphicFramePr>
        <p:xfrm>
          <a:off x="92670" y="6718263"/>
          <a:ext cx="9937105" cy="4988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8" name="文本框 73"/>
          <p:cNvSpPr txBox="1"/>
          <p:nvPr/>
        </p:nvSpPr>
        <p:spPr>
          <a:xfrm>
            <a:off x="372973" y="375965"/>
            <a:ext cx="6344434" cy="589818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32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推薦模型</a:t>
            </a:r>
            <a:r>
              <a:rPr lang="en-US" altLang="zh-CN" sz="32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-</a:t>
            </a:r>
            <a:r>
              <a:rPr lang="zh-TW" altLang="en-US" sz="32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依</a:t>
            </a:r>
            <a:r>
              <a:rPr lang="en-US" altLang="zh-TW" sz="32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GPS</a:t>
            </a:r>
            <a:r>
              <a:rPr lang="zh-TW" altLang="en-US" sz="32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軌跡推薦信用卡</a:t>
            </a:r>
            <a:endParaRPr lang="zh-CN" altLang="en-US" sz="3200" dirty="0">
              <a:solidFill>
                <a:srgbClr val="E7E6E6">
                  <a:lumMod val="25000"/>
                </a:srgb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  <a:cs typeface="+mn-ea"/>
              <a:sym typeface="+mn-lt"/>
            </a:endParaRPr>
          </a:p>
        </p:txBody>
      </p:sp>
      <p:sp>
        <p:nvSpPr>
          <p:cNvPr id="4" name="文本框 73"/>
          <p:cNvSpPr txBox="1"/>
          <p:nvPr/>
        </p:nvSpPr>
        <p:spPr>
          <a:xfrm>
            <a:off x="10965879" y="6780511"/>
            <a:ext cx="1800200" cy="374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報告人：黃郁豪</a:t>
            </a:r>
            <a:endParaRPr lang="zh-CN" altLang="en-US" dirty="0">
              <a:solidFill>
                <a:srgbClr val="E7E6E6">
                  <a:lumMod val="25000"/>
                </a:srgb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  <a:cs typeface="+mn-ea"/>
              <a:sym typeface="+mn-lt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177" y="3060429"/>
            <a:ext cx="3468012" cy="1680261"/>
          </a:xfrm>
          <a:prstGeom prst="rect">
            <a:avLst/>
          </a:prstGeom>
        </p:spPr>
      </p:pic>
      <p:sp>
        <p:nvSpPr>
          <p:cNvPr id="7" name="文本框 73"/>
          <p:cNvSpPr txBox="1"/>
          <p:nvPr/>
        </p:nvSpPr>
        <p:spPr>
          <a:xfrm>
            <a:off x="642152" y="2504160"/>
            <a:ext cx="2542037" cy="405152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蒐集</a:t>
            </a:r>
            <a:r>
              <a:rPr lang="en-US" altLang="zh-TW" sz="20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7</a:t>
            </a:r>
            <a:r>
              <a:rPr lang="zh-TW" altLang="en-US" sz="2000" dirty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人</a:t>
            </a:r>
            <a:r>
              <a:rPr lang="en-US" altLang="zh-TW" sz="20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GPS</a:t>
            </a:r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原始資料</a:t>
            </a:r>
            <a:endParaRPr lang="en-US" altLang="zh-TW" sz="2000" dirty="0" smtClean="0">
              <a:solidFill>
                <a:srgbClr val="E7E6E6">
                  <a:lumMod val="25000"/>
                </a:srgb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  <a:cs typeface="+mn-ea"/>
              <a:sym typeface="+mn-lt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8"/>
          <a:srcRect r="44194" b="32052"/>
          <a:stretch/>
        </p:blipFill>
        <p:spPr>
          <a:xfrm>
            <a:off x="4124615" y="4154617"/>
            <a:ext cx="4950462" cy="1981988"/>
          </a:xfrm>
          <a:prstGeom prst="rect">
            <a:avLst/>
          </a:prstGeom>
        </p:spPr>
      </p:pic>
      <p:sp>
        <p:nvSpPr>
          <p:cNvPr id="9" name="向右箭號 8"/>
          <p:cNvSpPr/>
          <p:nvPr/>
        </p:nvSpPr>
        <p:spPr>
          <a:xfrm>
            <a:off x="3667747" y="3568942"/>
            <a:ext cx="352310" cy="792088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本框 73"/>
          <p:cNvSpPr txBox="1"/>
          <p:nvPr/>
        </p:nvSpPr>
        <p:spPr>
          <a:xfrm>
            <a:off x="4665179" y="2504160"/>
            <a:ext cx="4104455" cy="405152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萃取時間、經緯度整理成</a:t>
            </a:r>
            <a:r>
              <a:rPr lang="en-US" altLang="zh-TW" sz="2000" dirty="0" err="1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DataFrame</a:t>
            </a:r>
            <a:endParaRPr lang="en-US" altLang="zh-TW" sz="2000" dirty="0" smtClean="0">
              <a:solidFill>
                <a:srgbClr val="E7E6E6">
                  <a:lumMod val="25000"/>
                </a:srgb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  <a:cs typeface="+mn-ea"/>
              <a:sym typeface="+mn-lt"/>
            </a:endParaRPr>
          </a:p>
        </p:txBody>
      </p:sp>
      <p:sp>
        <p:nvSpPr>
          <p:cNvPr id="12" name="向右箭號 11"/>
          <p:cNvSpPr/>
          <p:nvPr/>
        </p:nvSpPr>
        <p:spPr>
          <a:xfrm>
            <a:off x="9091382" y="3623200"/>
            <a:ext cx="352310" cy="792088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41889" y="3069211"/>
            <a:ext cx="4950462" cy="1107978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726341" y="4501775"/>
            <a:ext cx="644564" cy="1622335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 rotWithShape="1">
          <a:blip r:embed="rId11"/>
          <a:srcRect r="11940"/>
          <a:stretch/>
        </p:blipFill>
        <p:spPr>
          <a:xfrm>
            <a:off x="9451648" y="3148425"/>
            <a:ext cx="3193951" cy="1079227"/>
          </a:xfrm>
          <a:prstGeom prst="rect">
            <a:avLst/>
          </a:prstGeom>
        </p:spPr>
      </p:pic>
      <p:sp>
        <p:nvSpPr>
          <p:cNvPr id="16" name="文本框 73"/>
          <p:cNvSpPr txBox="1"/>
          <p:nvPr/>
        </p:nvSpPr>
        <p:spPr>
          <a:xfrm>
            <a:off x="9075077" y="2489073"/>
            <a:ext cx="4290314" cy="712929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透過</a:t>
            </a:r>
            <a:r>
              <a:rPr lang="en-US" altLang="zh-TW" sz="2000" dirty="0" err="1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geodisc</a:t>
            </a:r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計算兩</a:t>
            </a:r>
            <a:r>
              <a:rPr lang="zh-TW" altLang="en-US" sz="2000" dirty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點</a:t>
            </a:r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距離得出</a:t>
            </a:r>
            <a:endParaRPr lang="en-US" altLang="zh-TW" sz="2000" dirty="0" smtClean="0">
              <a:solidFill>
                <a:srgbClr val="E7E6E6">
                  <a:lumMod val="25000"/>
                </a:srgb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  <a:cs typeface="+mn-ea"/>
              <a:sym typeface="+mn-lt"/>
            </a:endParaRPr>
          </a:p>
          <a:p>
            <a:pPr defTabSz="964278"/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當下速度</a:t>
            </a:r>
            <a:endParaRPr lang="en-US" altLang="zh-TW" sz="2000" dirty="0" smtClean="0">
              <a:solidFill>
                <a:srgbClr val="E7E6E6">
                  <a:lumMod val="25000"/>
                </a:srgb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  <a:cs typeface="+mn-ea"/>
              <a:sym typeface="+mn-lt"/>
            </a:endParaRPr>
          </a:p>
        </p:txBody>
      </p:sp>
      <p:sp>
        <p:nvSpPr>
          <p:cNvPr id="17" name="文本框 73"/>
          <p:cNvSpPr txBox="1"/>
          <p:nvPr/>
        </p:nvSpPr>
        <p:spPr>
          <a:xfrm>
            <a:off x="372973" y="1108734"/>
            <a:ext cx="11817042" cy="405152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2000" b="1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流程</a:t>
            </a:r>
            <a:r>
              <a:rPr lang="en-US" altLang="zh-TW" sz="2000" b="1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:</a:t>
            </a:r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 </a:t>
            </a:r>
            <a:r>
              <a:rPr lang="en-US" altLang="zh-TW" sz="2000" b="1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1.</a:t>
            </a:r>
            <a:r>
              <a:rPr lang="zh-TW" altLang="en-US" sz="2000" b="1" u="sng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蒐集使用者</a:t>
            </a:r>
            <a:r>
              <a:rPr lang="en-US" altLang="zh-TW" sz="2000" b="1" u="sng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GPS</a:t>
            </a:r>
            <a:r>
              <a:rPr lang="zh-TW" altLang="en-US" sz="2000" b="1" u="sng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軌跡</a:t>
            </a:r>
            <a:r>
              <a:rPr lang="en-US" altLang="zh-TW" sz="20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Wingdings" panose="05000000000000000000" pitchFamily="2" charset="2"/>
              </a:rPr>
              <a:t></a:t>
            </a:r>
            <a:r>
              <a:rPr lang="en-US" altLang="zh-TW" sz="2000" dirty="0" smtClean="0">
                <a:solidFill>
                  <a:schemeClr val="bg2">
                    <a:lumMod val="50000"/>
                  </a:scheme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Wingdings" panose="05000000000000000000" pitchFamily="2" charset="2"/>
              </a:rPr>
              <a:t>2.</a:t>
            </a:r>
            <a:r>
              <a:rPr lang="zh-TW" altLang="en-US" sz="2000" dirty="0" smtClean="0">
                <a:solidFill>
                  <a:schemeClr val="bg2">
                    <a:lumMod val="50000"/>
                  </a:scheme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Wingdings" panose="05000000000000000000" pitchFamily="2" charset="2"/>
              </a:rPr>
              <a:t>推測各使用者停留點</a:t>
            </a:r>
            <a:r>
              <a:rPr lang="en-US" altLang="zh-TW" sz="2000" dirty="0" smtClean="0">
                <a:solidFill>
                  <a:schemeClr val="bg2">
                    <a:lumMod val="50000"/>
                  </a:scheme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Wingdings" panose="05000000000000000000" pitchFamily="2" charset="2"/>
              </a:rPr>
              <a:t>3.</a:t>
            </a:r>
            <a:r>
              <a:rPr lang="zh-TW" altLang="en-US" sz="2000" dirty="0" smtClean="0">
                <a:solidFill>
                  <a:schemeClr val="bg2">
                    <a:lumMod val="50000"/>
                  </a:scheme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Wingdings" panose="05000000000000000000" pitchFamily="2" charset="2"/>
              </a:rPr>
              <a:t>停留點結合</a:t>
            </a:r>
            <a:r>
              <a:rPr lang="en-US" altLang="zh-TW" sz="2000" dirty="0" smtClean="0">
                <a:solidFill>
                  <a:schemeClr val="bg2">
                    <a:lumMod val="50000"/>
                  </a:scheme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Wingdings" panose="05000000000000000000" pitchFamily="2" charset="2"/>
              </a:rPr>
              <a:t>POI</a:t>
            </a:r>
            <a:r>
              <a:rPr lang="zh-TW" altLang="en-US" sz="2000" dirty="0" smtClean="0">
                <a:solidFill>
                  <a:schemeClr val="bg2">
                    <a:lumMod val="50000"/>
                  </a:scheme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Wingdings" panose="05000000000000000000" pitchFamily="2" charset="2"/>
              </a:rPr>
              <a:t>資訊以推薦信用卡</a:t>
            </a:r>
            <a:endParaRPr lang="zh-CN" altLang="en-US" sz="2000" dirty="0">
              <a:solidFill>
                <a:schemeClr val="bg2">
                  <a:lumMod val="50000"/>
                </a:scheme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08284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bt040.pptx"/>
</p:tagLst>
</file>

<file path=ppt/theme/theme1.xml><?xml version="1.0" encoding="utf-8"?>
<a:theme xmlns:a="http://schemas.openxmlformats.org/drawingml/2006/main" name="第一PPT，www.1ppt.com">
  <a:themeElements>
    <a:clrScheme name="自定义 37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7DDD"/>
      </a:accent1>
      <a:accent2>
        <a:srgbClr val="00B0F2"/>
      </a:accent2>
      <a:accent3>
        <a:srgbClr val="007DDD"/>
      </a:accent3>
      <a:accent4>
        <a:srgbClr val="00B0F2"/>
      </a:accent4>
      <a:accent5>
        <a:srgbClr val="007DDD"/>
      </a:accent5>
      <a:accent6>
        <a:srgbClr val="00B0F2"/>
      </a:accent6>
      <a:hlink>
        <a:srgbClr val="007DDD"/>
      </a:hlink>
      <a:folHlink>
        <a:srgbClr val="00B0F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1024</Words>
  <Application>Microsoft Office PowerPoint</Application>
  <PresentationFormat>自訂</PresentationFormat>
  <Paragraphs>201</Paragraphs>
  <Slides>14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14</vt:i4>
      </vt:variant>
    </vt:vector>
  </HeadingPairs>
  <TitlesOfParts>
    <vt:vector size="22" baseType="lpstr">
      <vt:lpstr>宋体</vt:lpstr>
      <vt:lpstr>方正正准黑简体</vt:lpstr>
      <vt:lpstr>新細明體</vt:lpstr>
      <vt:lpstr>Arial</vt:lpstr>
      <vt:lpstr>Calibri</vt:lpstr>
      <vt:lpstr>Calibri Light</vt:lpstr>
      <vt:lpstr>Wingdings</vt:lpstr>
      <vt:lpstr>第一PPT，www.1ppt.com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网络科技</dc:title>
  <dc:creator/>
  <cp:keywords>第一PPT模板网：www.1ppt.com</cp:keywords>
  <cp:lastModifiedBy/>
  <cp:revision>1</cp:revision>
  <dcterms:created xsi:type="dcterms:W3CDTF">2016-10-17T14:00:15Z</dcterms:created>
  <dcterms:modified xsi:type="dcterms:W3CDTF">2020-01-08T14:30:00Z</dcterms:modified>
</cp:coreProperties>
</file>